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68" d="100"/>
          <a:sy n="168" d="100"/>
        </p:scale>
        <p:origin x="-105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2AFB-6FD3-1C41-98A1-CB3448FEA250}" type="datetimeFigureOut">
              <a:rPr lang="en-US" smtClean="0"/>
              <a:t>08/03/17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3930-F647-184C-8E6D-BD5423BAB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33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2AFB-6FD3-1C41-98A1-CB3448FEA250}" type="datetimeFigureOut">
              <a:rPr lang="en-US" smtClean="0"/>
              <a:t>08/03/17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3930-F647-184C-8E6D-BD5423BAB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45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2AFB-6FD3-1C41-98A1-CB3448FEA250}" type="datetimeFigureOut">
              <a:rPr lang="en-US" smtClean="0"/>
              <a:t>08/03/17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3930-F647-184C-8E6D-BD5423BAB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975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2AFB-6FD3-1C41-98A1-CB3448FEA250}" type="datetimeFigureOut">
              <a:rPr lang="en-US" smtClean="0"/>
              <a:t>08/03/17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3930-F647-184C-8E6D-BD5423BAB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324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2AFB-6FD3-1C41-98A1-CB3448FEA250}" type="datetimeFigureOut">
              <a:rPr lang="en-US" smtClean="0"/>
              <a:t>08/03/17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3930-F647-184C-8E6D-BD5423BAB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109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2AFB-6FD3-1C41-98A1-CB3448FEA250}" type="datetimeFigureOut">
              <a:rPr lang="en-US" smtClean="0"/>
              <a:t>08/03/17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3930-F647-184C-8E6D-BD5423BAB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565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2AFB-6FD3-1C41-98A1-CB3448FEA250}" type="datetimeFigureOut">
              <a:rPr lang="en-US" smtClean="0"/>
              <a:t>08/03/17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3930-F647-184C-8E6D-BD5423BAB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5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2AFB-6FD3-1C41-98A1-CB3448FEA250}" type="datetimeFigureOut">
              <a:rPr lang="en-US" smtClean="0"/>
              <a:t>08/03/17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3930-F647-184C-8E6D-BD5423BAB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91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2AFB-6FD3-1C41-98A1-CB3448FEA250}" type="datetimeFigureOut">
              <a:rPr lang="en-US" smtClean="0"/>
              <a:t>08/03/17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3930-F647-184C-8E6D-BD5423BAB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237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2AFB-6FD3-1C41-98A1-CB3448FEA250}" type="datetimeFigureOut">
              <a:rPr lang="en-US" smtClean="0"/>
              <a:t>08/03/17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3930-F647-184C-8E6D-BD5423BAB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086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2AFB-6FD3-1C41-98A1-CB3448FEA250}" type="datetimeFigureOut">
              <a:rPr lang="en-US" smtClean="0"/>
              <a:t>08/03/17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3930-F647-184C-8E6D-BD5423BAB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02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72AFB-6FD3-1C41-98A1-CB3448FEA250}" type="datetimeFigureOut">
              <a:rPr lang="en-US" smtClean="0"/>
              <a:t>08/03/17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93930-F647-184C-8E6D-BD5423BAB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15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8115"/>
            <a:ext cx="7772400" cy="546523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1194" y="1405994"/>
            <a:ext cx="3908806" cy="3699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123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 Smith</dc:creator>
  <cp:lastModifiedBy>O Smith</cp:lastModifiedBy>
  <cp:revision>1</cp:revision>
  <dcterms:created xsi:type="dcterms:W3CDTF">2017-03-08T09:02:57Z</dcterms:created>
  <dcterms:modified xsi:type="dcterms:W3CDTF">2017-03-08T13:43:12Z</dcterms:modified>
</cp:coreProperties>
</file>