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A53B1-89F2-4796-8EA1-35DE4B030635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A2AC8-51A6-490F-905B-F66AA7DBC0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26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A53B1-89F2-4796-8EA1-35DE4B030635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A2AC8-51A6-490F-905B-F66AA7DBC0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83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A53B1-89F2-4796-8EA1-35DE4B030635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A2AC8-51A6-490F-905B-F66AA7DBC0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547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A53B1-89F2-4796-8EA1-35DE4B030635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A2AC8-51A6-490F-905B-F66AA7DBC0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51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A53B1-89F2-4796-8EA1-35DE4B030635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A2AC8-51A6-490F-905B-F66AA7DBC0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728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A53B1-89F2-4796-8EA1-35DE4B030635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A2AC8-51A6-490F-905B-F66AA7DBC0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909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A53B1-89F2-4796-8EA1-35DE4B030635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A2AC8-51A6-490F-905B-F66AA7DBC0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2685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A53B1-89F2-4796-8EA1-35DE4B030635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A2AC8-51A6-490F-905B-F66AA7DBC0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765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A53B1-89F2-4796-8EA1-35DE4B030635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A2AC8-51A6-490F-905B-F66AA7DBC0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337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A53B1-89F2-4796-8EA1-35DE4B030635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A2AC8-51A6-490F-905B-F66AA7DBC0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827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A53B1-89F2-4796-8EA1-35DE4B030635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A2AC8-51A6-490F-905B-F66AA7DBC0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040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A53B1-89F2-4796-8EA1-35DE4B030635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A2AC8-51A6-490F-905B-F66AA7DBC0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233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nrich.maths.org/content/id/11105/quad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445" y="228599"/>
            <a:ext cx="6629401" cy="662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4498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nrich.maths.org/content/id/11105/quad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044" y="290045"/>
            <a:ext cx="6420037" cy="6420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2097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nrich.maths.org/content/id/11105/quad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516" y="712694"/>
            <a:ext cx="11268636" cy="563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2002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ajk44</dc:creator>
  <cp:lastModifiedBy>ajk44</cp:lastModifiedBy>
  <cp:revision>1</cp:revision>
  <dcterms:created xsi:type="dcterms:W3CDTF">2016-05-06T11:30:31Z</dcterms:created>
  <dcterms:modified xsi:type="dcterms:W3CDTF">2016-05-06T11:30:48Z</dcterms:modified>
</cp:coreProperties>
</file>