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09484-55A3-48B4-9BF2-81AA8A27D240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5CBD9-514E-4B1A-9BD8-7E406FF6DD9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rich.maths.org/content/id/11750/3by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400675" cy="4981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nrich.maths.org/content/id/11750/3by3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08720"/>
            <a:ext cx="5324475" cy="4981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nrich.maths.org/content/id/11750/Gabriel%27s%20Problem%20v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267325" cy="4886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abriels Problem N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19" y="908720"/>
            <a:ext cx="5407783" cy="48965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abriels Problem Plus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476672"/>
            <a:ext cx="6552728" cy="616410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nrich.maths.org/content/id/11750/3by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7877175" cy="570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nrich.maths.org/content/id/11750/3by4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877175" cy="570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nrich.maths.org/content/id/11750/4by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2875"/>
            <a:ext cx="7629525" cy="671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nrich.maths.org/content/id/11750/la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836712"/>
            <a:ext cx="5353050" cy="4810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</cp:revision>
  <dcterms:created xsi:type="dcterms:W3CDTF">2015-11-16T13:23:38Z</dcterms:created>
  <dcterms:modified xsi:type="dcterms:W3CDTF">2015-12-01T14:35:47Z</dcterms:modified>
</cp:coreProperties>
</file>