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270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8" autoAdjust="0"/>
    <p:restoredTop sz="95799" autoAdjust="0"/>
  </p:normalViewPr>
  <p:slideViewPr>
    <p:cSldViewPr snapToGrid="0">
      <p:cViewPr varScale="1">
        <p:scale>
          <a:sx n="91" d="100"/>
          <a:sy n="91" d="100"/>
        </p:scale>
        <p:origin x="-3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31715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US" sz="5000" baseline="-2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game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9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8642" y="2725999"/>
            <a:ext cx="6227043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Measles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Rabies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Flu				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Chickenpox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Ebola (West Africa)	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</p:spTree>
    <p:extLst>
      <p:ext uri="{BB962C8B-B14F-4D97-AF65-F5344CB8AC3E}">
        <p14:creationId xmlns="" xmlns:p14="http://schemas.microsoft.com/office/powerpoint/2010/main" val="40580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73339" y="2725998"/>
            <a:ext cx="6227043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Rabies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Flu	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Ebola (West Africa)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Chickenpox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Measles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16–18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</p:spTree>
    <p:extLst>
      <p:ext uri="{BB962C8B-B14F-4D97-AF65-F5344CB8AC3E}">
        <p14:creationId xmlns="" xmlns:p14="http://schemas.microsoft.com/office/powerpoint/2010/main" val="28203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</Words>
  <Application>Microsoft Office PowerPoint</Application>
  <PresentationFormat>Custom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11</cp:revision>
  <dcterms:created xsi:type="dcterms:W3CDTF">2015-07-20T15:19:23Z</dcterms:created>
  <dcterms:modified xsi:type="dcterms:W3CDTF">2015-09-14T10:48:33Z</dcterms:modified>
</cp:coreProperties>
</file>