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42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  <p:sldId id="332" r:id="rId25"/>
    <p:sldId id="333" r:id="rId26"/>
    <p:sldId id="334" r:id="rId27"/>
    <p:sldId id="335" r:id="rId28"/>
    <p:sldId id="336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5799" autoAdjust="0"/>
  </p:normalViewPr>
  <p:slideViewPr>
    <p:cSldViewPr snapToGrid="0">
      <p:cViewPr varScale="1">
        <p:scale>
          <a:sx n="91" d="100"/>
          <a:sy n="91" d="100"/>
        </p:scale>
        <p:origin x="-43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:p14="http://schemas.microsoft.com/office/powerpoint/2010/main" xmlns="" val="584252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47846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8221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8799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3041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9594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83896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97923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71441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3352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4804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92994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95851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23293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24320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66205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97696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08077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4620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8334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6451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8254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010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2740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3753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840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28/09/2015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235870" y="2948543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Epidemics on Networks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55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Continue for all contacts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pic>
        <p:nvPicPr>
          <p:cNvPr id="49" name="Picture 48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096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Continue for all contacts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2" name="Picture 51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1" t="-1107" r="66578" b="1107"/>
          <a:stretch/>
        </p:blipFill>
        <p:spPr>
          <a:xfrm>
            <a:off x="2057605" y="295332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899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Continue for all contacts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9" name="Picture 48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076"/>
          <a:stretch/>
        </p:blipFill>
        <p:spPr>
          <a:xfrm>
            <a:off x="2062500" y="2919956"/>
            <a:ext cx="874420" cy="1050928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81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Continue for all contacts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5890763" y="3379645"/>
            <a:ext cx="668713" cy="62021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2" name="Picture 5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429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Continue for all contacts, then infected person recovers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657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Continue for all contacts, then infected person recovers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3272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0155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1968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cxnSp>
        <p:nvCxnSpPr>
          <p:cNvPr id="47" name="Straight Connector 46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7393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5602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creen Shot 2014-09-21 at 11.22.3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0287" y="1752600"/>
            <a:ext cx="36512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Screen Shot 2014-09-21 at 11.22.28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2273" y="1828800"/>
            <a:ext cx="434181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258070" y="428625"/>
            <a:ext cx="37769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dirty="0">
                <a:solidFill>
                  <a:schemeClr val="tx2"/>
                </a:solidFill>
                <a:latin typeface="Helvetica Neue Light"/>
                <a:cs typeface="Helvetica Neue Light"/>
              </a:rPr>
              <a:t>Social networks</a:t>
            </a:r>
          </a:p>
        </p:txBody>
      </p:sp>
      <p:sp>
        <p:nvSpPr>
          <p:cNvPr id="8" name="Rectangle 7"/>
          <p:cNvSpPr/>
          <p:nvPr/>
        </p:nvSpPr>
        <p:spPr>
          <a:xfrm>
            <a:off x="1775632" y="18288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287" y="17526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79158" y="4981575"/>
            <a:ext cx="1524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Age 4–5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7522899" y="4981575"/>
            <a:ext cx="18876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Age 10–11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92267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1702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9872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0006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7000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cxnSp>
        <p:nvCxnSpPr>
          <p:cNvPr id="51" name="Straight Connector 50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3626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3665" t="1059" r="33722" b="-1059"/>
          <a:stretch/>
        </p:blipFill>
        <p:spPr>
          <a:xfrm>
            <a:off x="2074069" y="2921260"/>
            <a:ext cx="840626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100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3665" t="1059" r="33722" b="-1059"/>
          <a:stretch/>
        </p:blipFill>
        <p:spPr>
          <a:xfrm>
            <a:off x="2074069" y="2921260"/>
            <a:ext cx="840626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7743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16200000" flipH="1">
            <a:off x="5783949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5809350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299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Continue until epidemic ends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4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 bwMode="auto">
          <a:xfrm rot="16200000" flipH="1">
            <a:off x="5783949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 bwMode="auto">
          <a:xfrm rot="5400000">
            <a:off x="5809350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4846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 txBox="1">
            <a:spLocks/>
          </p:cNvSpPr>
          <p:nvPr/>
        </p:nvSpPr>
        <p:spPr bwMode="auto">
          <a:xfrm>
            <a:off x="3028157" y="5367338"/>
            <a:ext cx="5486400" cy="804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GB" sz="1400" i="1" kern="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 t="11700"/>
          <a:stretch>
            <a:fillRect/>
          </a:stretch>
        </p:blipFill>
        <p:spPr bwMode="auto">
          <a:xfrm>
            <a:off x="2048659" y="1224532"/>
            <a:ext cx="7998557" cy="5296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235870" y="329168"/>
            <a:ext cx="9720263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tx2"/>
                </a:solidFill>
                <a:latin typeface="Helvetica Neue Light"/>
                <a:cs typeface="Helvetica Neue Light"/>
              </a:rPr>
              <a:t>Romantic network in US high school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411167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79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1" y="5183732"/>
            <a:ext cx="8676226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Everyone starts off </a:t>
            </a:r>
            <a:r>
              <a:rPr lang="en-US" sz="2400" dirty="0">
                <a:solidFill>
                  <a:srgbClr val="00C903"/>
                </a:solidFill>
                <a:latin typeface="Helvetica Neue Light"/>
                <a:cs typeface="Helvetica Neue Light"/>
              </a:rPr>
              <a:t>susceptible</a:t>
            </a:r>
            <a:r>
              <a:rPr lang="en-US" sz="2400" dirty="0">
                <a:latin typeface="Helvetica Neue Light"/>
                <a:cs typeface="Helvetica Neue Light"/>
              </a:rPr>
              <a:t>, apart from one </a:t>
            </a:r>
            <a:r>
              <a:rPr lang="en-US" sz="2400" dirty="0">
                <a:solidFill>
                  <a:srgbClr val="FF0000"/>
                </a:solidFill>
                <a:latin typeface="Helvetica Neue Light"/>
                <a:cs typeface="Helvetica Neue Light"/>
              </a:rPr>
              <a:t>infected </a:t>
            </a:r>
            <a:r>
              <a:rPr lang="en-US" sz="2400" dirty="0">
                <a:latin typeface="Helvetica Neue Light"/>
                <a:cs typeface="Helvetica Neue Light"/>
              </a:rPr>
              <a:t>person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1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853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2"/>
            <a:ext cx="9209417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8570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616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3424888" y="3383727"/>
            <a:ext cx="668713" cy="62021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236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Continue for all contacts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0" name="Straight Connector 49"/>
          <p:cNvCxnSpPr>
            <a:endCxn id="49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0151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1053</Words>
  <Application>Microsoft Office PowerPoint</Application>
  <PresentationFormat>Custom</PresentationFormat>
  <Paragraphs>158</Paragraphs>
  <Slides>28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>London School of Hygiene &amp; Tropical Medicine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David</cp:lastModifiedBy>
  <cp:revision>6</cp:revision>
  <dcterms:created xsi:type="dcterms:W3CDTF">2015-07-20T15:19:23Z</dcterms:created>
  <dcterms:modified xsi:type="dcterms:W3CDTF">2015-09-28T14:44:27Z</dcterms:modified>
</cp:coreProperties>
</file>