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42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5799" autoAdjust="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58425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784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22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799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041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59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389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792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7144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35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80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299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9585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329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432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62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976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807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33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45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25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1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74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375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40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Epidemics on Networks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5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49" name="Picture 48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9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1" t="-1107" r="66578" b="1107"/>
          <a:stretch/>
        </p:blipFill>
        <p:spPr>
          <a:xfrm>
            <a:off x="2057605" y="295332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9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19956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8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5890763" y="3379645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2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contacts, then infected person recovers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5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contacts, then infected person recovers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27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15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96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39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60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creen Shot 2014-09-21 at 11.22.3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287" y="1752600"/>
            <a:ext cx="3651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creen Shot 2014-09-21 at 11.22.2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2273" y="1828800"/>
            <a:ext cx="4341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58070" y="428625"/>
            <a:ext cx="3776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Social networks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5632" y="1828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287" y="17526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79158" y="4981575"/>
            <a:ext cx="152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Age 4–5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522899" y="4981575"/>
            <a:ext cx="1887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Age 10–11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226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70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87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00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00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62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00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74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For each infected person, roll dice for each contact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3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99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Start with two infected people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until epidemic ends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4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484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3028157" y="5367338"/>
            <a:ext cx="5486400" cy="804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GB" sz="1400" i="1" kern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t="11700"/>
          <a:stretch>
            <a:fillRect/>
          </a:stretch>
        </p:blipFill>
        <p:spPr bwMode="auto">
          <a:xfrm>
            <a:off x="2048659" y="1224532"/>
            <a:ext cx="7998557" cy="529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235870" y="329168"/>
            <a:ext cx="972026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Helvetica Neue Light"/>
                <a:cs typeface="Helvetica Neue Light"/>
              </a:rPr>
              <a:t>Romantic network in US high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116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7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1" y="5183732"/>
            <a:ext cx="8676226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Everyone starts off </a:t>
            </a:r>
            <a:r>
              <a:rPr lang="en-US" sz="2400" dirty="0">
                <a:solidFill>
                  <a:srgbClr val="00C903"/>
                </a:solidFill>
                <a:latin typeface="Helvetica Neue Light"/>
                <a:cs typeface="Helvetica Neue Light"/>
              </a:rPr>
              <a:t>susceptible</a:t>
            </a:r>
            <a:r>
              <a:rPr lang="en-US" sz="2400" dirty="0">
                <a:latin typeface="Helvetica Neue Light"/>
                <a:cs typeface="Helvetica Neue Light"/>
              </a:rPr>
              <a:t>, apart from one </a:t>
            </a:r>
            <a:r>
              <a:rPr lang="en-US" sz="2400" dirty="0">
                <a:solidFill>
                  <a:srgbClr val="FF0000"/>
                </a:solidFill>
                <a:latin typeface="Helvetica Neue Light"/>
                <a:cs typeface="Helvetica Neue Light"/>
              </a:rPr>
              <a:t>infected </a:t>
            </a:r>
            <a:r>
              <a:rPr lang="en-US" sz="2400" dirty="0">
                <a:latin typeface="Helvetica Neue Light"/>
                <a:cs typeface="Helvetica Neue Light"/>
              </a:rPr>
              <a:t>person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1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5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2"/>
            <a:ext cx="9209417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57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3424888" y="3383727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3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Go round infected person’s contacts in turn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Roll dice. If number is 1 or 2, infect that person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Continue for all contacts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Day 2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How does an epidemic spread on a network?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>
            <a:endCxn id="49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15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1053</Words>
  <Application>Microsoft Office PowerPoint</Application>
  <PresentationFormat>Custom</PresentationFormat>
  <Paragraphs>158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6</cp:revision>
  <dcterms:created xsi:type="dcterms:W3CDTF">2015-07-20T15:19:23Z</dcterms:created>
  <dcterms:modified xsi:type="dcterms:W3CDTF">2015-09-28T14:44:27Z</dcterms:modified>
</cp:coreProperties>
</file>