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 autoAdjust="0"/>
    <p:restoredTop sz="94660"/>
  </p:normalViewPr>
  <p:slideViewPr>
    <p:cSldViewPr>
      <p:cViewPr varScale="1">
        <p:scale>
          <a:sx n="61" d="100"/>
          <a:sy n="61" d="100"/>
        </p:scale>
        <p:origin x="-7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0273" y="1059531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smtClean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3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London School of Economics and 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3</cp:revision>
  <dcterms:created xsi:type="dcterms:W3CDTF">2015-11-04T10:47:25Z</dcterms:created>
  <dcterms:modified xsi:type="dcterms:W3CDTF">2015-11-05T09:55:39Z</dcterms:modified>
</cp:coreProperties>
</file>