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8" autoAdjust="0"/>
    <p:restoredTop sz="94660"/>
  </p:normalViewPr>
  <p:slideViewPr>
    <p:cSldViewPr>
      <p:cViewPr varScale="1">
        <p:scale>
          <a:sx n="61" d="100"/>
          <a:sy n="61" d="100"/>
        </p:scale>
        <p:origin x="-72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91381-1FC8-474E-A343-6CCE80814888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D0187-4AE5-4D24-A174-4E8AAEBE2D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39993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D0187-4AE5-4D24-A174-4E8AAEBE2DC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52632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3880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1505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045706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1239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408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02135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77428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2492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3120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5947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18291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67320-205E-421E-93DA-EAC2D7F512A9}" type="datetimeFigureOut">
              <a:rPr lang="en-GB" smtClean="0"/>
              <a:pPr/>
              <a:t>05/11/2015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60CA-6A75-44BD-A33C-D2930ABD54B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420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>
            <a:spLocks noChangeAspect="1"/>
          </p:cNvSpPr>
          <p:nvPr/>
        </p:nvSpPr>
        <p:spPr bwMode="auto">
          <a:xfrm>
            <a:off x="10927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 bwMode="auto">
          <a:xfrm>
            <a:off x="1405310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" name="Oval 3"/>
          <p:cNvSpPr>
            <a:spLocks noChangeAspect="1"/>
          </p:cNvSpPr>
          <p:nvPr/>
        </p:nvSpPr>
        <p:spPr bwMode="auto">
          <a:xfrm>
            <a:off x="2584905" y="23771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 bwMode="auto">
          <a:xfrm>
            <a:off x="3187353" y="32153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6" name="Oval 5"/>
          <p:cNvSpPr>
            <a:spLocks noChangeAspect="1"/>
          </p:cNvSpPr>
          <p:nvPr/>
        </p:nvSpPr>
        <p:spPr bwMode="auto">
          <a:xfrm>
            <a:off x="1936882" y="32153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 bwMode="auto">
          <a:xfrm>
            <a:off x="1936882" y="4205956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8" name="Oval 7"/>
          <p:cNvSpPr>
            <a:spLocks noChangeAspect="1"/>
          </p:cNvSpPr>
          <p:nvPr/>
        </p:nvSpPr>
        <p:spPr bwMode="auto">
          <a:xfrm>
            <a:off x="3187353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9" name="Straight Connector 8"/>
          <p:cNvCxnSpPr>
            <a:stCxn id="5" idx="1"/>
            <a:endCxn id="4" idx="4"/>
          </p:cNvCxnSpPr>
          <p:nvPr/>
        </p:nvCxnSpPr>
        <p:spPr bwMode="auto">
          <a:xfrm rot="16200000" flipV="1">
            <a:off x="2885683" y="2907500"/>
            <a:ext cx="377281" cy="39660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6" idx="7"/>
            <a:endCxn id="4" idx="4"/>
          </p:cNvCxnSpPr>
          <p:nvPr/>
        </p:nvCxnSpPr>
        <p:spPr bwMode="auto">
          <a:xfrm rot="5400000" flipH="1" flipV="1">
            <a:off x="2466296" y="2884724"/>
            <a:ext cx="377281" cy="4421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1"/>
            <a:endCxn id="6" idx="5"/>
          </p:cNvCxnSpPr>
          <p:nvPr/>
        </p:nvCxnSpPr>
        <p:spPr bwMode="auto">
          <a:xfrm rot="16200000" flipV="1">
            <a:off x="2548851" y="3561270"/>
            <a:ext cx="608762" cy="838772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6" idx="4"/>
            <a:endCxn id="7" idx="0"/>
          </p:cNvCxnSpPr>
          <p:nvPr/>
        </p:nvCxnSpPr>
        <p:spPr bwMode="auto">
          <a:xfrm rot="5400000">
            <a:off x="2002697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5" idx="2"/>
            <a:endCxn id="6" idx="6"/>
          </p:cNvCxnSpPr>
          <p:nvPr/>
        </p:nvCxnSpPr>
        <p:spPr bwMode="auto">
          <a:xfrm rot="10800000">
            <a:off x="2519112" y="3485356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5" idx="4"/>
            <a:endCxn id="8" idx="0"/>
          </p:cNvCxnSpPr>
          <p:nvPr/>
        </p:nvCxnSpPr>
        <p:spPr bwMode="auto">
          <a:xfrm rot="5400000">
            <a:off x="3253169" y="3980605"/>
            <a:ext cx="450600" cy="16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  <a:endCxn id="7" idx="6"/>
          </p:cNvCxnSpPr>
          <p:nvPr/>
        </p:nvCxnSpPr>
        <p:spPr bwMode="auto">
          <a:xfrm rot="10800000">
            <a:off x="2519112" y="4475955"/>
            <a:ext cx="66824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2" idx="6"/>
            <a:endCxn id="3" idx="2"/>
          </p:cNvCxnSpPr>
          <p:nvPr/>
        </p:nvCxnSpPr>
        <p:spPr bwMode="auto">
          <a:xfrm>
            <a:off x="691505" y="2647156"/>
            <a:ext cx="71380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2"/>
            <a:endCxn id="3" idx="6"/>
          </p:cNvCxnSpPr>
          <p:nvPr/>
        </p:nvCxnSpPr>
        <p:spPr bwMode="auto">
          <a:xfrm rot="10800000">
            <a:off x="1987534" y="2647156"/>
            <a:ext cx="597365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 bwMode="auto">
          <a:xfrm>
            <a:off x="4402388" y="4205956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19" name="Straight Connector 18"/>
          <p:cNvCxnSpPr>
            <a:stCxn id="8" idx="6"/>
            <a:endCxn id="18" idx="2"/>
          </p:cNvCxnSpPr>
          <p:nvPr/>
        </p:nvCxnSpPr>
        <p:spPr bwMode="auto">
          <a:xfrm>
            <a:off x="3769585" y="4475956"/>
            <a:ext cx="632800" cy="15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>
            <a:spLocks noChangeAspect="1"/>
          </p:cNvSpPr>
          <p:nvPr/>
        </p:nvSpPr>
        <p:spPr bwMode="auto">
          <a:xfrm>
            <a:off x="4404076" y="3166143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1" name="Oval 20"/>
          <p:cNvSpPr>
            <a:spLocks noChangeAspect="1"/>
          </p:cNvSpPr>
          <p:nvPr/>
        </p:nvSpPr>
        <p:spPr bwMode="auto">
          <a:xfrm>
            <a:off x="5860425" y="47250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 bwMode="auto">
          <a:xfrm>
            <a:off x="5764206" y="38868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 bwMode="auto">
          <a:xfrm>
            <a:off x="5941427" y="26676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 bwMode="auto">
          <a:xfrm>
            <a:off x="6994456" y="20453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5" name="Oval 24"/>
          <p:cNvSpPr>
            <a:spLocks noChangeAspect="1"/>
          </p:cNvSpPr>
          <p:nvPr/>
        </p:nvSpPr>
        <p:spPr bwMode="auto">
          <a:xfrm>
            <a:off x="8452495" y="2058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 bwMode="auto">
          <a:xfrm>
            <a:off x="7237468" y="35820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27" name="Oval 26"/>
          <p:cNvSpPr>
            <a:spLocks noChangeAspect="1"/>
          </p:cNvSpPr>
          <p:nvPr/>
        </p:nvSpPr>
        <p:spPr bwMode="auto">
          <a:xfrm>
            <a:off x="7156460" y="5258468"/>
            <a:ext cx="582232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cxnSp>
        <p:nvCxnSpPr>
          <p:cNvPr id="28" name="Straight Connector 27"/>
          <p:cNvCxnSpPr>
            <a:stCxn id="18" idx="5"/>
            <a:endCxn id="21" idx="2"/>
          </p:cNvCxnSpPr>
          <p:nvPr/>
        </p:nvCxnSpPr>
        <p:spPr bwMode="auto">
          <a:xfrm rot="16200000" flipH="1">
            <a:off x="5215798" y="4350439"/>
            <a:ext cx="328193" cy="961073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5"/>
            <a:endCxn id="27" idx="2"/>
          </p:cNvCxnSpPr>
          <p:nvPr/>
        </p:nvCxnSpPr>
        <p:spPr bwMode="auto">
          <a:xfrm rot="16200000" flipH="1">
            <a:off x="6585691" y="4957698"/>
            <a:ext cx="342481" cy="79906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2" idx="2"/>
            <a:endCxn id="18" idx="6"/>
          </p:cNvCxnSpPr>
          <p:nvPr/>
        </p:nvCxnSpPr>
        <p:spPr bwMode="auto">
          <a:xfrm rot="10800000" flipV="1">
            <a:off x="4984617" y="4156868"/>
            <a:ext cx="779588" cy="319088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0"/>
            <a:endCxn id="22" idx="4"/>
          </p:cNvCxnSpPr>
          <p:nvPr/>
        </p:nvCxnSpPr>
        <p:spPr bwMode="auto">
          <a:xfrm rot="16200000" flipV="1">
            <a:off x="5954332" y="4527865"/>
            <a:ext cx="298200" cy="96219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6"/>
            <a:endCxn id="26" idx="2"/>
          </p:cNvCxnSpPr>
          <p:nvPr/>
        </p:nvCxnSpPr>
        <p:spPr bwMode="auto">
          <a:xfrm flipV="1">
            <a:off x="6346438" y="3852068"/>
            <a:ext cx="891024" cy="3048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1" idx="6"/>
            <a:endCxn id="26" idx="3"/>
          </p:cNvCxnSpPr>
          <p:nvPr/>
        </p:nvCxnSpPr>
        <p:spPr bwMode="auto">
          <a:xfrm flipV="1">
            <a:off x="6442658" y="4042993"/>
            <a:ext cx="880071" cy="952081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8" idx="0"/>
            <a:endCxn id="20" idx="4"/>
          </p:cNvCxnSpPr>
          <p:nvPr/>
        </p:nvCxnSpPr>
        <p:spPr bwMode="auto">
          <a:xfrm rot="5400000" flipH="1" flipV="1">
            <a:off x="4444445" y="3955218"/>
            <a:ext cx="499813" cy="168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0" idx="6"/>
            <a:endCxn id="23" idx="2"/>
          </p:cNvCxnSpPr>
          <p:nvPr/>
        </p:nvCxnSpPr>
        <p:spPr bwMode="auto">
          <a:xfrm flipV="1">
            <a:off x="4986310" y="2937679"/>
            <a:ext cx="955123" cy="498475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3" idx="5"/>
            <a:endCxn id="26" idx="1"/>
          </p:cNvCxnSpPr>
          <p:nvPr/>
        </p:nvCxnSpPr>
        <p:spPr bwMode="auto">
          <a:xfrm rot="16200000" flipH="1">
            <a:off x="6614278" y="2952710"/>
            <a:ext cx="532562" cy="884337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0" idx="5"/>
            <a:endCxn id="26" idx="2"/>
          </p:cNvCxnSpPr>
          <p:nvPr/>
        </p:nvCxnSpPr>
        <p:spPr bwMode="auto">
          <a:xfrm rot="16200000" flipH="1">
            <a:off x="5956747" y="2571353"/>
            <a:ext cx="225006" cy="2336424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5" idx="2"/>
            <a:endCxn id="24" idx="6"/>
          </p:cNvCxnSpPr>
          <p:nvPr/>
        </p:nvCxnSpPr>
        <p:spPr bwMode="auto">
          <a:xfrm rot="10800000">
            <a:off x="7576695" y="2315368"/>
            <a:ext cx="875807" cy="1270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4" idx="3"/>
            <a:endCxn id="23" idx="7"/>
          </p:cNvCxnSpPr>
          <p:nvPr/>
        </p:nvCxnSpPr>
        <p:spPr bwMode="auto">
          <a:xfrm rot="5400000">
            <a:off x="6638826" y="2305857"/>
            <a:ext cx="240462" cy="641330"/>
          </a:xfrm>
          <a:prstGeom prst="line">
            <a:avLst/>
          </a:prstGeom>
          <a:solidFill>
            <a:srgbClr val="3366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 bwMode="auto">
          <a:xfrm>
            <a:off x="8371493" y="3124868"/>
            <a:ext cx="582230" cy="540000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rIns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  <a:latin typeface="Helvetica Neue Light"/>
              <a:ea typeface="ＭＳ Ｐゴシック" pitchFamily="-111" charset="-128"/>
              <a:cs typeface="Helvetica Neue Light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90273" y="1059531"/>
            <a:ext cx="8748237" cy="773112"/>
          </a:xfrm>
          <a:prstGeom prst="rect">
            <a:avLst/>
          </a:prstGeom>
        </p:spPr>
        <p:txBody>
          <a:bodyPr>
            <a:normAutofit fontScale="9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smtClean="0">
                <a:solidFill>
                  <a:schemeClr val="tx2"/>
                </a:solidFill>
                <a:latin typeface="Helvetica Neue Light"/>
                <a:ea typeface="ＭＳ Ｐゴシック" charset="0"/>
                <a:cs typeface="Helvetica Neue Light"/>
              </a:rPr>
              <a:t>How does an epidemic spread on a network?</a:t>
            </a:r>
            <a:endParaRPr lang="en-GB" sz="3600" dirty="0">
              <a:solidFill>
                <a:schemeClr val="tx2"/>
              </a:solidFill>
              <a:latin typeface="Helvetica Neue Light"/>
              <a:ea typeface="ＭＳ Ｐゴシック" charset="0"/>
              <a:cs typeface="Helvetica Neue Ligh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343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London School of Economics and Political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David</cp:lastModifiedBy>
  <cp:revision>3</cp:revision>
  <dcterms:created xsi:type="dcterms:W3CDTF">2015-11-04T10:47:25Z</dcterms:created>
  <dcterms:modified xsi:type="dcterms:W3CDTF">2015-11-05T09:55:39Z</dcterms:modified>
</cp:coreProperties>
</file>