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8" autoAdjust="0"/>
    <p:restoredTop sz="94660"/>
  </p:normalViewPr>
  <p:slideViewPr>
    <p:cSldViewPr>
      <p:cViewPr varScale="1">
        <p:scale>
          <a:sx n="61" d="100"/>
          <a:sy n="61" d="100"/>
        </p:scale>
        <p:origin x="-72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1381-1FC8-474E-A343-6CCE80814888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D0187-4AE5-4D24-A174-4E8AAEBE2D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3999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3880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150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4570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1239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940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21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7742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2492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3120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5947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829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1420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1776631" y="241461"/>
            <a:ext cx="5494572" cy="121975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 smtClean="0"/>
              <a:t>Add degree data</a:t>
            </a:r>
            <a:endParaRPr lang="en-US" sz="4400" b="1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1030768" y="5857515"/>
            <a:ext cx="7001877" cy="759024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311313" y="5969774"/>
            <a:ext cx="638203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2600" dirty="0" smtClean="0">
                <a:latin typeface="Arial"/>
                <a:cs typeface="Arial"/>
              </a:rPr>
              <a:t>Activity: Draw the network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24964416"/>
              </p:ext>
            </p:extLst>
          </p:nvPr>
        </p:nvGraphicFramePr>
        <p:xfrm>
          <a:off x="691014" y="1727197"/>
          <a:ext cx="7761972" cy="3940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662"/>
                <a:gridCol w="1293662"/>
                <a:gridCol w="1293662"/>
                <a:gridCol w="1293662"/>
                <a:gridCol w="1293662"/>
                <a:gridCol w="1293662"/>
              </a:tblGrid>
              <a:tr h="699291">
                <a:tc>
                  <a:txBody>
                    <a:bodyPr/>
                    <a:lstStyle/>
                    <a:p>
                      <a:r>
                        <a:rPr lang="en-GB" dirty="0" smtClean="0"/>
                        <a:t>Person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Contact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Contact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Out-degree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In-degree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Mutual Links</a:t>
                      </a:r>
                      <a:endParaRPr lang="en-GB" dirty="0"/>
                    </a:p>
                  </a:txBody>
                  <a:tcPr/>
                </a:tc>
              </a:tr>
              <a:tr h="405145">
                <a:tc>
                  <a:txBody>
                    <a:bodyPr/>
                    <a:lstStyle/>
                    <a:p>
                      <a:r>
                        <a:rPr lang="en-GB" dirty="0" smtClean="0"/>
                        <a:t>Alicia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5145">
                <a:tc>
                  <a:txBody>
                    <a:bodyPr/>
                    <a:lstStyle/>
                    <a:p>
                      <a:r>
                        <a:rPr lang="en-GB" dirty="0" smtClean="0"/>
                        <a:t>Andrew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5145">
                <a:tc>
                  <a:txBody>
                    <a:bodyPr/>
                    <a:lstStyle/>
                    <a:p>
                      <a:r>
                        <a:rPr lang="en-GB" dirty="0" smtClean="0"/>
                        <a:t>Johann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5145">
                <a:tc>
                  <a:txBody>
                    <a:bodyPr/>
                    <a:lstStyle/>
                    <a:p>
                      <a:r>
                        <a:rPr lang="en-GB" dirty="0" smtClean="0"/>
                        <a:t>Josh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5145">
                <a:tc>
                  <a:txBody>
                    <a:bodyPr/>
                    <a:lstStyle/>
                    <a:p>
                      <a:r>
                        <a:rPr lang="en-GB" dirty="0" smtClean="0"/>
                        <a:t>Julia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05145">
                <a:tc>
                  <a:txBody>
                    <a:bodyPr/>
                    <a:lstStyle/>
                    <a:p>
                      <a:r>
                        <a:rPr lang="en-GB" dirty="0" smtClean="0"/>
                        <a:t>Ken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05145">
                <a:tc>
                  <a:txBody>
                    <a:bodyPr/>
                    <a:lstStyle/>
                    <a:p>
                      <a:r>
                        <a:rPr lang="en-GB" dirty="0" smtClean="0"/>
                        <a:t>Roberto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05145">
                <a:tc>
                  <a:txBody>
                    <a:bodyPr/>
                    <a:lstStyle/>
                    <a:p>
                      <a:r>
                        <a:rPr lang="en-GB" dirty="0" smtClean="0"/>
                        <a:t>Tom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155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London School of Economics and Political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David</cp:lastModifiedBy>
  <cp:revision>4</cp:revision>
  <dcterms:created xsi:type="dcterms:W3CDTF">2015-11-04T10:47:25Z</dcterms:created>
  <dcterms:modified xsi:type="dcterms:W3CDTF">2015-11-05T09:55:56Z</dcterms:modified>
</cp:coreProperties>
</file>