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4" r:id="rId2"/>
    <p:sldId id="337" r:id="rId3"/>
    <p:sldId id="33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8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39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72918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Anonymity Game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84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996245" y="125751"/>
            <a:ext cx="4199513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Anonymity Game</a:t>
            </a:r>
            <a:endParaRPr lang="en-US" sz="44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76400" y="1447801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 b="1" dirty="0"/>
              <a:t>How many people can you identify if Jack and Lucy’s list of mutual contacts is leaked?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7715848" y="3670427"/>
            <a:ext cx="81304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/>
                <a:cs typeface="Arial"/>
              </a:rPr>
              <a:t>Jack:</a:t>
            </a:r>
            <a:endParaRPr lang="en-US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Dan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Kate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Lucy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Tom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Zara</a:t>
            </a:r>
            <a:endParaRPr lang="en-US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36278" y="3670428"/>
            <a:ext cx="8131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/>
                <a:cs typeface="Arial"/>
              </a:rPr>
              <a:t>Lucy: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Alice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Zara</a:t>
            </a:r>
            <a:endParaRPr lang="en-US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Jack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10052" y="2825820"/>
            <a:ext cx="3049845" cy="3720538"/>
            <a:chOff x="941313" y="854356"/>
            <a:chExt cx="3049845" cy="3720538"/>
          </a:xfrm>
        </p:grpSpPr>
        <p:sp>
          <p:nvSpPr>
            <p:cNvPr id="7" name="Oval 6"/>
            <p:cNvSpPr/>
            <p:nvPr/>
          </p:nvSpPr>
          <p:spPr bwMode="auto">
            <a:xfrm>
              <a:off x="2421970" y="16030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B</a:t>
              </a:r>
            </a:p>
          </p:txBody>
        </p:sp>
        <p:cxnSp>
          <p:nvCxnSpPr>
            <p:cNvPr id="8" name="Straight Arrow Connector 7"/>
            <p:cNvCxnSpPr>
              <a:stCxn id="12" idx="1"/>
              <a:endCxn id="7" idx="5"/>
            </p:cNvCxnSpPr>
            <p:nvPr/>
          </p:nvCxnSpPr>
          <p:spPr bwMode="auto">
            <a:xfrm rot="16200000" flipV="1">
              <a:off x="3015971" y="1696495"/>
              <a:ext cx="381186" cy="84479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>
              <a:stCxn id="13" idx="7"/>
              <a:endCxn id="12" idx="3"/>
            </p:cNvCxnSpPr>
            <p:nvPr/>
          </p:nvCxnSpPr>
          <p:spPr bwMode="auto">
            <a:xfrm rot="5400000" flipH="1" flipV="1">
              <a:off x="2794011" y="2656933"/>
              <a:ext cx="912989" cy="75690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Arrow Connector 9"/>
            <p:cNvCxnSpPr>
              <a:stCxn id="7" idx="1"/>
              <a:endCxn id="18" idx="5"/>
            </p:cNvCxnSpPr>
            <p:nvPr/>
          </p:nvCxnSpPr>
          <p:spPr bwMode="auto">
            <a:xfrm rot="16200000" flipV="1">
              <a:off x="1760232" y="935008"/>
              <a:ext cx="479330" cy="968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>
              <a:stCxn id="13" idx="0"/>
              <a:endCxn id="7" idx="4"/>
            </p:cNvCxnSpPr>
            <p:nvPr/>
          </p:nvCxnSpPr>
          <p:spPr bwMode="auto">
            <a:xfrm rot="16200000" flipV="1">
              <a:off x="1952088" y="2666148"/>
              <a:ext cx="1451991" cy="8788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3566816" y="2253688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F</a:t>
              </a: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509853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566817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922511" y="41938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H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1365652" y="3124549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E</a:t>
              </a: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941313" y="1861943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1153482" y="854356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Arial"/>
                  <a:cs typeface="Arial"/>
                </a:rPr>
                <a:t>G</a:t>
              </a:r>
            </a:p>
          </p:txBody>
        </p:sp>
        <p:cxnSp>
          <p:nvCxnSpPr>
            <p:cNvPr id="19" name="Straight Arrow Connector 18"/>
            <p:cNvCxnSpPr>
              <a:stCxn id="7" idx="2"/>
              <a:endCxn id="17" idx="6"/>
            </p:cNvCxnSpPr>
            <p:nvPr/>
          </p:nvCxnSpPr>
          <p:spPr bwMode="auto">
            <a:xfrm rot="10800000" flipV="1">
              <a:off x="1365654" y="1793593"/>
              <a:ext cx="1056316" cy="25884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>
              <a:stCxn id="18" idx="4"/>
              <a:endCxn id="17" idx="0"/>
            </p:cNvCxnSpPr>
            <p:nvPr/>
          </p:nvCxnSpPr>
          <p:spPr bwMode="auto">
            <a:xfrm rot="5400000">
              <a:off x="946276" y="1442565"/>
              <a:ext cx="626587" cy="21216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>
              <a:stCxn id="16" idx="7"/>
              <a:endCxn id="7" idx="3"/>
            </p:cNvCxnSpPr>
            <p:nvPr/>
          </p:nvCxnSpPr>
          <p:spPr bwMode="auto">
            <a:xfrm rot="5400000" flipH="1" flipV="1">
              <a:off x="1479958" y="2176191"/>
              <a:ext cx="1252047" cy="75626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>
              <a:stCxn id="14" idx="0"/>
              <a:endCxn id="12" idx="4"/>
            </p:cNvCxnSpPr>
            <p:nvPr/>
          </p:nvCxnSpPr>
          <p:spPr bwMode="auto">
            <a:xfrm rot="16200000" flipV="1">
              <a:off x="3378290" y="3035386"/>
              <a:ext cx="801397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>
              <a:stCxn id="15" idx="7"/>
              <a:endCxn id="14" idx="3"/>
            </p:cNvCxnSpPr>
            <p:nvPr/>
          </p:nvCxnSpPr>
          <p:spPr bwMode="auto">
            <a:xfrm rot="5400000" flipH="1" flipV="1">
              <a:off x="3212634" y="3833365"/>
              <a:ext cx="488401" cy="34425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>
              <a:stCxn id="13" idx="2"/>
              <a:endCxn id="16" idx="6"/>
            </p:cNvCxnSpPr>
            <p:nvPr/>
          </p:nvCxnSpPr>
          <p:spPr bwMode="auto">
            <a:xfrm rot="10800000">
              <a:off x="1789993" y="3315049"/>
              <a:ext cx="719860" cy="3115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>
              <a:stCxn id="15" idx="1"/>
              <a:endCxn id="13" idx="4"/>
            </p:cNvCxnSpPr>
            <p:nvPr/>
          </p:nvCxnSpPr>
          <p:spPr bwMode="auto">
            <a:xfrm rot="16200000" flipV="1">
              <a:off x="2637037" y="3902073"/>
              <a:ext cx="432605" cy="26263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Rectangle 25"/>
          <p:cNvSpPr/>
          <p:nvPr/>
        </p:nvSpPr>
        <p:spPr>
          <a:xfrm>
            <a:off x="2059657" y="3116430"/>
            <a:ext cx="1275146" cy="2862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/>
                <a:cs typeface="Arial"/>
              </a:rPr>
              <a:t>Class list: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Alice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Dan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Jack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Kate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Lucy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Poppy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Tom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Zara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38417" y="3670428"/>
            <a:ext cx="2544406" cy="203132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887708" y="3171191"/>
            <a:ext cx="1941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Mutual contacts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593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1930023" y="2999894"/>
            <a:ext cx="1234232" cy="25237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latin typeface="Arial"/>
                <a:cs typeface="Arial"/>
              </a:rPr>
              <a:t>Jack:</a:t>
            </a:r>
            <a:endParaRPr lang="en-US" sz="3200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Dan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Kate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Lucy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Tom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Zara</a:t>
            </a:r>
            <a:endParaRPr lang="en-US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Arial"/>
              <a:cs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250454" y="2999894"/>
            <a:ext cx="1279116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latin typeface="Arial"/>
                <a:cs typeface="Arial"/>
              </a:rPr>
              <a:t>Lucy: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Alice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Zara</a:t>
            </a:r>
            <a:endParaRPr lang="en-US" dirty="0"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Jack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647732" y="391756"/>
            <a:ext cx="4555668" cy="5947896"/>
            <a:chOff x="941313" y="854356"/>
            <a:chExt cx="3049845" cy="3720538"/>
          </a:xfrm>
        </p:grpSpPr>
        <p:sp>
          <p:nvSpPr>
            <p:cNvPr id="8" name="Oval 7"/>
            <p:cNvSpPr/>
            <p:nvPr/>
          </p:nvSpPr>
          <p:spPr bwMode="auto">
            <a:xfrm>
              <a:off x="2421970" y="16030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B</a:t>
              </a:r>
            </a:p>
          </p:txBody>
        </p:sp>
        <p:cxnSp>
          <p:nvCxnSpPr>
            <p:cNvPr id="10" name="Straight Arrow Connector 9"/>
            <p:cNvCxnSpPr>
              <a:stCxn id="37" idx="1"/>
              <a:endCxn id="8" idx="5"/>
            </p:cNvCxnSpPr>
            <p:nvPr/>
          </p:nvCxnSpPr>
          <p:spPr bwMode="auto">
            <a:xfrm rot="16200000" flipV="1">
              <a:off x="3015971" y="1696495"/>
              <a:ext cx="381186" cy="84479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>
              <a:stCxn id="38" idx="7"/>
              <a:endCxn id="37" idx="3"/>
            </p:cNvCxnSpPr>
            <p:nvPr/>
          </p:nvCxnSpPr>
          <p:spPr bwMode="auto">
            <a:xfrm rot="5400000" flipH="1" flipV="1">
              <a:off x="2794011" y="2656933"/>
              <a:ext cx="912989" cy="75690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>
              <a:stCxn id="8" idx="1"/>
              <a:endCxn id="44" idx="5"/>
            </p:cNvCxnSpPr>
            <p:nvPr/>
          </p:nvCxnSpPr>
          <p:spPr bwMode="auto">
            <a:xfrm rot="16200000" flipV="1">
              <a:off x="1760232" y="935008"/>
              <a:ext cx="479330" cy="968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>
              <a:stCxn id="38" idx="0"/>
              <a:endCxn id="8" idx="4"/>
            </p:cNvCxnSpPr>
            <p:nvPr/>
          </p:nvCxnSpPr>
          <p:spPr bwMode="auto">
            <a:xfrm rot="16200000" flipV="1">
              <a:off x="1952088" y="2666148"/>
              <a:ext cx="1451991" cy="8788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3566816" y="2253688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F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2509853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566817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2922511" y="41938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H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1365652" y="3124549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E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941313" y="1861943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1153482" y="854356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latin typeface="Arial"/>
                  <a:cs typeface="Arial"/>
                </a:rPr>
                <a:t>G</a:t>
              </a:r>
            </a:p>
          </p:txBody>
        </p:sp>
        <p:cxnSp>
          <p:nvCxnSpPr>
            <p:cNvPr id="47" name="Straight Arrow Connector 46"/>
            <p:cNvCxnSpPr>
              <a:stCxn id="8" idx="2"/>
              <a:endCxn id="43" idx="6"/>
            </p:cNvCxnSpPr>
            <p:nvPr/>
          </p:nvCxnSpPr>
          <p:spPr bwMode="auto">
            <a:xfrm rot="10800000" flipV="1">
              <a:off x="1365654" y="1793593"/>
              <a:ext cx="1056316" cy="25884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Arrow Connector 49"/>
            <p:cNvCxnSpPr>
              <a:stCxn id="44" idx="4"/>
              <a:endCxn id="43" idx="0"/>
            </p:cNvCxnSpPr>
            <p:nvPr/>
          </p:nvCxnSpPr>
          <p:spPr bwMode="auto">
            <a:xfrm rot="5400000">
              <a:off x="946276" y="1442565"/>
              <a:ext cx="626587" cy="21216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Arrow Connector 55"/>
            <p:cNvCxnSpPr>
              <a:stCxn id="42" idx="7"/>
              <a:endCxn id="8" idx="3"/>
            </p:cNvCxnSpPr>
            <p:nvPr/>
          </p:nvCxnSpPr>
          <p:spPr bwMode="auto">
            <a:xfrm rot="5400000" flipH="1" flipV="1">
              <a:off x="1479958" y="2176191"/>
              <a:ext cx="1252047" cy="75626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stCxn id="39" idx="0"/>
              <a:endCxn id="37" idx="4"/>
            </p:cNvCxnSpPr>
            <p:nvPr/>
          </p:nvCxnSpPr>
          <p:spPr bwMode="auto">
            <a:xfrm rot="16200000" flipV="1">
              <a:off x="3378290" y="3035386"/>
              <a:ext cx="801397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Arrow Connector 63"/>
            <p:cNvCxnSpPr>
              <a:stCxn id="41" idx="7"/>
              <a:endCxn id="39" idx="3"/>
            </p:cNvCxnSpPr>
            <p:nvPr/>
          </p:nvCxnSpPr>
          <p:spPr bwMode="auto">
            <a:xfrm rot="5400000" flipH="1" flipV="1">
              <a:off x="3212634" y="3833365"/>
              <a:ext cx="488401" cy="34425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Arrow Connector 74"/>
            <p:cNvCxnSpPr>
              <a:stCxn id="38" idx="2"/>
              <a:endCxn id="42" idx="6"/>
            </p:cNvCxnSpPr>
            <p:nvPr/>
          </p:nvCxnSpPr>
          <p:spPr bwMode="auto">
            <a:xfrm rot="10800000">
              <a:off x="1789993" y="3315049"/>
              <a:ext cx="719860" cy="3115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Arrow Connector 86"/>
            <p:cNvCxnSpPr>
              <a:stCxn id="41" idx="1"/>
              <a:endCxn id="38" idx="4"/>
            </p:cNvCxnSpPr>
            <p:nvPr/>
          </p:nvCxnSpPr>
          <p:spPr bwMode="auto">
            <a:xfrm rot="16200000" flipV="1">
              <a:off x="2637037" y="3902073"/>
              <a:ext cx="432605" cy="26263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1" name="Rectangle 90"/>
          <p:cNvSpPr/>
          <p:nvPr/>
        </p:nvSpPr>
        <p:spPr>
          <a:xfrm>
            <a:off x="1705345" y="112757"/>
            <a:ext cx="1275146" cy="2862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/>
                <a:cs typeface="Arial"/>
              </a:rPr>
              <a:t>Class list: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Alice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Dan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Jack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Kate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Lucy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Poppy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Tom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>
                <a:latin typeface="Arial"/>
                <a:cs typeface="Arial"/>
              </a:rPr>
              <a:t> Zara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752593" y="2999895"/>
            <a:ext cx="2921307" cy="2042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964537" y="5128169"/>
            <a:ext cx="2419252" cy="1144182"/>
            <a:chOff x="440537" y="5128169"/>
            <a:chExt cx="2419252" cy="1144182"/>
          </a:xfrm>
        </p:grpSpPr>
        <p:sp>
          <p:nvSpPr>
            <p:cNvPr id="2" name="Rectangle 1"/>
            <p:cNvSpPr/>
            <p:nvPr/>
          </p:nvSpPr>
          <p:spPr>
            <a:xfrm>
              <a:off x="687153" y="5128169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5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96305" y="5128169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3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40537" y="5687575"/>
              <a:ext cx="2419252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Out-Degree</a:t>
              </a:r>
              <a:endPara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441286" y="416073"/>
            <a:ext cx="4968559" cy="6318381"/>
            <a:chOff x="3917285" y="416072"/>
            <a:chExt cx="4968559" cy="6318381"/>
          </a:xfrm>
        </p:grpSpPr>
        <p:sp>
          <p:nvSpPr>
            <p:cNvPr id="30" name="Rectangle 29"/>
            <p:cNvSpPr/>
            <p:nvPr/>
          </p:nvSpPr>
          <p:spPr>
            <a:xfrm>
              <a:off x="6894126" y="1093160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5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917285" y="416072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2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234210" y="2682691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2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885719" y="4746583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2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336986" y="1905442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3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472951" y="5234986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2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648906" y="6149677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2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221823" y="3941219"/>
              <a:ext cx="412893" cy="584776"/>
            </a:xfrm>
            <a:prstGeom prst="rect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/>
                  <a:cs typeface="Arial"/>
                </a:rPr>
                <a:t>4</a:t>
              </a:r>
              <a:endPara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14732" y="918647"/>
            <a:ext cx="2465416" cy="1668680"/>
            <a:chOff x="6490732" y="918647"/>
            <a:chExt cx="2465416" cy="1668680"/>
          </a:xfrm>
        </p:grpSpPr>
        <p:sp>
          <p:nvSpPr>
            <p:cNvPr id="6" name="Rectangle 5"/>
            <p:cNvSpPr/>
            <p:nvPr/>
          </p:nvSpPr>
          <p:spPr>
            <a:xfrm>
              <a:off x="6490732" y="918647"/>
              <a:ext cx="1097576" cy="584776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latin typeface="Arial"/>
                  <a:cs typeface="Arial"/>
                </a:rPr>
                <a:t>Jack</a:t>
              </a:r>
              <a:endParaRPr lang="en-US" sz="3200" dirty="0">
                <a:latin typeface="Arial"/>
                <a:cs typeface="Arial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813688" y="2002551"/>
              <a:ext cx="1142460" cy="584776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latin typeface="Arial"/>
                  <a:cs typeface="Arial"/>
                </a:rPr>
                <a:t>Lucy</a:t>
              </a:r>
              <a:endParaRPr lang="en-US" sz="3200" dirty="0">
                <a:latin typeface="Arial"/>
                <a:cs typeface="Arial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2952201" y="816182"/>
            <a:ext cx="1530387" cy="1077218"/>
          </a:xfrm>
          <a:prstGeom prst="rect">
            <a:avLst/>
          </a:prstGeom>
          <a:ln w="38100" cmpd="sng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5 Girls</a:t>
            </a:r>
          </a:p>
          <a:p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3 Boys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74721" y="79341"/>
            <a:ext cx="4983224" cy="2800375"/>
            <a:chOff x="2050721" y="79340"/>
            <a:chExt cx="4983224" cy="2800375"/>
          </a:xfrm>
        </p:grpSpPr>
        <p:sp>
          <p:nvSpPr>
            <p:cNvPr id="52" name="Rectangle 51"/>
            <p:cNvSpPr/>
            <p:nvPr/>
          </p:nvSpPr>
          <p:spPr>
            <a:xfrm>
              <a:off x="5124247" y="79340"/>
              <a:ext cx="1909698" cy="584776"/>
            </a:xfrm>
            <a:prstGeom prst="rect">
              <a:avLst/>
            </a:prstGeom>
            <a:ln w="38100" cmpd="sng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solidFill>
                    <a:srgbClr val="95B3D7"/>
                  </a:solidFill>
                  <a:latin typeface="Arial"/>
                  <a:cs typeface="Arial"/>
                </a:rPr>
                <a:t>Tom/Dan</a:t>
              </a:r>
              <a:endParaRPr lang="en-US" sz="3200" dirty="0">
                <a:solidFill>
                  <a:srgbClr val="95B3D7"/>
                </a:solidFill>
                <a:latin typeface="Arial"/>
                <a:cs typeface="Arial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050721" y="2294939"/>
              <a:ext cx="1909698" cy="584776"/>
            </a:xfrm>
            <a:prstGeom prst="rect">
              <a:avLst/>
            </a:prstGeom>
            <a:ln w="38100" cmpd="sng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solidFill>
                    <a:srgbClr val="95B3D7"/>
                  </a:solidFill>
                  <a:latin typeface="Arial"/>
                  <a:cs typeface="Arial"/>
                </a:rPr>
                <a:t>Dan/Tom</a:t>
              </a:r>
              <a:endParaRPr lang="en-US" sz="3200" dirty="0">
                <a:solidFill>
                  <a:srgbClr val="95B3D7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101108" y="3785026"/>
            <a:ext cx="2000438" cy="1148463"/>
            <a:chOff x="577108" y="3785025"/>
            <a:chExt cx="2000438" cy="1148463"/>
          </a:xfrm>
        </p:grpSpPr>
        <p:sp>
          <p:nvSpPr>
            <p:cNvPr id="9" name="Rectangle 8"/>
            <p:cNvSpPr/>
            <p:nvPr/>
          </p:nvSpPr>
          <p:spPr>
            <a:xfrm>
              <a:off x="1726454" y="3785025"/>
              <a:ext cx="851092" cy="325211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CFFCC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77108" y="4608277"/>
              <a:ext cx="851092" cy="325211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CFFCC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7632971" y="5115517"/>
            <a:ext cx="1051490" cy="584776"/>
          </a:xfrm>
          <a:prstGeom prst="rect">
            <a:avLst/>
          </a:prstGeom>
          <a:ln w="38100" cmpd="sng">
            <a:solidFill>
              <a:srgbClr val="E6B9B8"/>
            </a:solidFill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Zara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337689" y="3941219"/>
            <a:ext cx="1165503" cy="584776"/>
          </a:xfrm>
          <a:prstGeom prst="rect">
            <a:avLst/>
          </a:prstGeom>
          <a:ln w="38100" cmpd="sng">
            <a:solidFill>
              <a:srgbClr val="E6B9B8"/>
            </a:solidFill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Alice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65495" y="3436259"/>
            <a:ext cx="1074132" cy="584776"/>
          </a:xfrm>
          <a:prstGeom prst="rect">
            <a:avLst/>
          </a:prstGeom>
          <a:ln w="38100" cmpd="sng">
            <a:solidFill>
              <a:srgbClr val="E6B9B8"/>
            </a:solidFill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Kate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148151" y="6149677"/>
            <a:ext cx="1438615" cy="584776"/>
          </a:xfrm>
          <a:prstGeom prst="rect">
            <a:avLst/>
          </a:prstGeom>
          <a:ln w="38100" cmpd="sng">
            <a:solidFill>
              <a:srgbClr val="E6B9B8"/>
            </a:solidFill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Poppy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511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5" grpId="0" animBg="1"/>
      <p:bldP spid="57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154</Words>
  <Application>Microsoft Office PowerPoint</Application>
  <PresentationFormat>Custom</PresentationFormat>
  <Paragraphs>80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4</cp:revision>
  <dcterms:created xsi:type="dcterms:W3CDTF">2015-07-20T15:19:23Z</dcterms:created>
  <dcterms:modified xsi:type="dcterms:W3CDTF">2015-09-28T15:36:39Z</dcterms:modified>
</cp:coreProperties>
</file>