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8" autoAdjust="0"/>
    <p:restoredTop sz="94660"/>
  </p:normalViewPr>
  <p:slideViewPr>
    <p:cSldViewPr>
      <p:cViewPr varScale="1">
        <p:scale>
          <a:sx n="61" d="100"/>
          <a:sy n="61" d="100"/>
        </p:scale>
        <p:origin x="-72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510344" y="218696"/>
            <a:ext cx="4199513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/>
              <a:t>Anonymity Game</a:t>
            </a:r>
            <a:endParaRPr lang="en-US" sz="44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500" y="1540746"/>
            <a:ext cx="8763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How many people can you identify if Jack and Lucy’s list of mutual contacts is leaked?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6229947" y="3763373"/>
            <a:ext cx="813043" cy="203132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Jack: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Dan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Kate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Lucy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Tom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Zara</a:t>
            </a:r>
            <a:endParaRPr lang="en-US" dirty="0" smtClean="0"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0378" y="3763373"/>
            <a:ext cx="800294" cy="120032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Lucy: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Alice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Zara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Jack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24151" y="2918766"/>
            <a:ext cx="3049845" cy="3720538"/>
            <a:chOff x="941313" y="854356"/>
            <a:chExt cx="3049845" cy="3720538"/>
          </a:xfrm>
        </p:grpSpPr>
        <p:sp>
          <p:nvSpPr>
            <p:cNvPr id="12" name="Oval 11"/>
            <p:cNvSpPr/>
            <p:nvPr/>
          </p:nvSpPr>
          <p:spPr bwMode="auto">
            <a:xfrm>
              <a:off x="2421970" y="1603094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/>
                  <a:cs typeface="Arial"/>
                </a:rPr>
                <a:t>B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3" name="Straight Arrow Connector 12"/>
            <p:cNvCxnSpPr>
              <a:stCxn id="17" idx="1"/>
              <a:endCxn id="12" idx="5"/>
            </p:cNvCxnSpPr>
            <p:nvPr/>
          </p:nvCxnSpPr>
          <p:spPr bwMode="auto">
            <a:xfrm rot="16200000" flipV="1">
              <a:off x="3015971" y="1696495"/>
              <a:ext cx="381186" cy="84479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>
              <a:stCxn id="18" idx="7"/>
              <a:endCxn id="17" idx="3"/>
            </p:cNvCxnSpPr>
            <p:nvPr/>
          </p:nvCxnSpPr>
          <p:spPr bwMode="auto">
            <a:xfrm rot="5400000" flipH="1" flipV="1">
              <a:off x="2794011" y="2656933"/>
              <a:ext cx="912989" cy="75690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Arrow Connector 14"/>
            <p:cNvCxnSpPr>
              <a:stCxn id="12" idx="1"/>
              <a:endCxn id="23" idx="5"/>
            </p:cNvCxnSpPr>
            <p:nvPr/>
          </p:nvCxnSpPr>
          <p:spPr bwMode="auto">
            <a:xfrm rot="16200000" flipV="1">
              <a:off x="1760232" y="935008"/>
              <a:ext cx="479330" cy="9684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>
              <a:stCxn id="18" idx="0"/>
              <a:endCxn id="12" idx="4"/>
            </p:cNvCxnSpPr>
            <p:nvPr/>
          </p:nvCxnSpPr>
          <p:spPr bwMode="auto">
            <a:xfrm rot="16200000" flipV="1">
              <a:off x="1952088" y="2666148"/>
              <a:ext cx="1451991" cy="8788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3566816" y="2253688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/>
                  <a:cs typeface="Arial"/>
                </a:rPr>
                <a:t>F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09853" y="3436085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A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566817" y="3436085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/>
                  <a:cs typeface="Arial"/>
                </a:rPr>
                <a:t>C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922511" y="4193894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H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365652" y="3124549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/>
                  <a:cs typeface="Arial"/>
                </a:rPr>
                <a:t>E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941313" y="1861943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/>
                  <a:cs typeface="Arial"/>
                </a:rPr>
                <a:t>D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153482" y="854356"/>
              <a:ext cx="424341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/>
                  <a:cs typeface="Arial"/>
                </a:rPr>
                <a:t>G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24" name="Straight Arrow Connector 23"/>
            <p:cNvCxnSpPr>
              <a:stCxn id="12" idx="2"/>
              <a:endCxn id="22" idx="6"/>
            </p:cNvCxnSpPr>
            <p:nvPr/>
          </p:nvCxnSpPr>
          <p:spPr bwMode="auto">
            <a:xfrm rot="10800000" flipV="1">
              <a:off x="1365654" y="1793593"/>
              <a:ext cx="1056316" cy="25884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23" idx="4"/>
              <a:endCxn id="22" idx="0"/>
            </p:cNvCxnSpPr>
            <p:nvPr/>
          </p:nvCxnSpPr>
          <p:spPr bwMode="auto">
            <a:xfrm rot="5400000">
              <a:off x="946276" y="1442565"/>
              <a:ext cx="626587" cy="21216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21" idx="7"/>
              <a:endCxn id="12" idx="3"/>
            </p:cNvCxnSpPr>
            <p:nvPr/>
          </p:nvCxnSpPr>
          <p:spPr bwMode="auto">
            <a:xfrm rot="5400000" flipH="1" flipV="1">
              <a:off x="1479958" y="2176191"/>
              <a:ext cx="1252047" cy="75626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>
              <a:stCxn id="19" idx="0"/>
              <a:endCxn id="17" idx="4"/>
            </p:cNvCxnSpPr>
            <p:nvPr/>
          </p:nvCxnSpPr>
          <p:spPr bwMode="auto">
            <a:xfrm rot="16200000" flipV="1">
              <a:off x="3378290" y="3035386"/>
              <a:ext cx="801397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>
              <a:stCxn id="20" idx="7"/>
              <a:endCxn id="19" idx="3"/>
            </p:cNvCxnSpPr>
            <p:nvPr/>
          </p:nvCxnSpPr>
          <p:spPr bwMode="auto">
            <a:xfrm rot="5400000" flipH="1" flipV="1">
              <a:off x="3212634" y="3833365"/>
              <a:ext cx="488401" cy="34425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8" idx="2"/>
              <a:endCxn id="21" idx="6"/>
            </p:cNvCxnSpPr>
            <p:nvPr/>
          </p:nvCxnSpPr>
          <p:spPr bwMode="auto">
            <a:xfrm rot="10800000">
              <a:off x="1789993" y="3315049"/>
              <a:ext cx="719860" cy="31153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Arrow Connector 29"/>
            <p:cNvCxnSpPr>
              <a:stCxn id="20" idx="1"/>
              <a:endCxn id="18" idx="4"/>
            </p:cNvCxnSpPr>
            <p:nvPr/>
          </p:nvCxnSpPr>
          <p:spPr bwMode="auto">
            <a:xfrm rot="16200000" flipV="1">
              <a:off x="2637037" y="3902073"/>
              <a:ext cx="432605" cy="2626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Rectangle 8"/>
          <p:cNvSpPr/>
          <p:nvPr/>
        </p:nvSpPr>
        <p:spPr>
          <a:xfrm>
            <a:off x="573757" y="3209375"/>
            <a:ext cx="1275146" cy="286232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Class list: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Alice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Dan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Jack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Kate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Lucy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Poppy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Tom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 Zara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2517" y="3763373"/>
            <a:ext cx="2544406" cy="20313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1808" y="3264137"/>
            <a:ext cx="194172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Mutual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contacts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609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London School of Economics and 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5</cp:revision>
  <dcterms:created xsi:type="dcterms:W3CDTF">2015-11-04T10:47:25Z</dcterms:created>
  <dcterms:modified xsi:type="dcterms:W3CDTF">2015-11-05T09:56:08Z</dcterms:modified>
</cp:coreProperties>
</file>