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9144000" cy="6858000" type="screen4x3"/>
  <p:notesSz cx="6796088" cy="992505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FF"/>
    <a:srgbClr val="003C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19"/>
    <p:restoredTop sz="75234"/>
  </p:normalViewPr>
  <p:slideViewPr>
    <p:cSldViewPr>
      <p:cViewPr varScale="1">
        <p:scale>
          <a:sx n="52" d="100"/>
          <a:sy n="52" d="100"/>
        </p:scale>
        <p:origin x="134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144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3768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481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481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989EE-CE9A-AA4B-BD6E-E8ED2A1E798B}" type="slidenum">
              <a:rPr lang="en-US" u="none" smtClean="0"/>
              <a:t>‹#›</a:t>
            </a:fld>
            <a:endParaRPr lang="en-US" u="none" dirty="0"/>
          </a:p>
        </p:txBody>
      </p:sp>
    </p:spTree>
    <p:extLst>
      <p:ext uri="{BB962C8B-B14F-4D97-AF65-F5344CB8AC3E}">
        <p14:creationId xmlns:p14="http://schemas.microsoft.com/office/powerpoint/2010/main" val="57118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9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59350" cy="3719512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6150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56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428163"/>
            <a:ext cx="29432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fld id="{60CA9950-BA5E-4950-8F9C-6CE0961AEE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47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0CA9950-BA5E-4950-8F9C-6CE0961AEEC6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671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39887" y="980728"/>
            <a:ext cx="5812433" cy="76790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475656" y="6237312"/>
            <a:ext cx="7584703" cy="4560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003C71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nrich.maths.org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FB20FBCE-249B-F543-8A1F-57D9920D8F1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197913"/>
            <a:ext cx="375033" cy="495475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4025242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7000">
              <a:srgbClr val="003C71"/>
            </a:gs>
            <a:gs pos="87000">
              <a:srgbClr val="003C71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851272" y="913488"/>
            <a:ext cx="5445524" cy="757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905562"/>
            <a:ext cx="8215064" cy="3730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27" y="6226000"/>
            <a:ext cx="375033" cy="495475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55588" y="5949490"/>
            <a:ext cx="8636892" cy="7719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u="none">
                <a:solidFill>
                  <a:srgbClr val="003C71"/>
                </a:solidFill>
                <a:latin typeface="+mn-lt"/>
              </a:defRPr>
            </a:lvl1pPr>
          </a:lstStyle>
          <a:p>
            <a:pPr algn="ctr"/>
            <a:r>
              <a:rPr lang="en-GB" dirty="0"/>
              <a:t>nrich.maths.org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/>
              <a:t>nrich.maths.org</a:t>
            </a:r>
            <a:endParaRPr lang="en-GB" dirty="0"/>
          </a:p>
        </p:txBody>
      </p:sp>
      <p:sp>
        <p:nvSpPr>
          <p:cNvPr id="6" name="Text Placeholder 5"/>
          <p:cNvSpPr txBox="1">
            <a:spLocks/>
          </p:cNvSpPr>
          <p:nvPr/>
        </p:nvSpPr>
        <p:spPr bwMode="auto">
          <a:xfrm>
            <a:off x="623888" y="2492896"/>
            <a:ext cx="7886700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u="none" dirty="0"/>
          </a:p>
          <a:p>
            <a:pPr algn="ctr"/>
            <a:endParaRPr lang="en-GB" sz="2400" u="none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DA45C3BE-E456-BC45-84D8-B2F77DDF30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GB" altLang="en-US" sz="4000" dirty="0"/>
              <a:t>Different Deductions</a:t>
            </a: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D2A751F0-FE8D-8244-AB34-42A01308E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981075"/>
            <a:ext cx="338455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 sz="2400" u="none" dirty="0"/>
              <a:t>Each symbol has a numerical value. </a:t>
            </a:r>
            <a:br>
              <a:rPr lang="en-GB" altLang="en-US" sz="2400" u="none" dirty="0"/>
            </a:br>
            <a:br>
              <a:rPr lang="en-GB" altLang="en-US" sz="2400" u="none" dirty="0"/>
            </a:br>
            <a:r>
              <a:rPr lang="en-GB" altLang="en-US" sz="2400" u="none" dirty="0"/>
              <a:t>The total for the symbols is written at the end of each row and column.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GB" altLang="en-US" sz="2400" u="none" dirty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 sz="2400" u="none" dirty="0"/>
              <a:t>Can you find the missing total that should go where the question mark has been put? </a:t>
            </a:r>
          </a:p>
        </p:txBody>
      </p:sp>
      <p:pic>
        <p:nvPicPr>
          <p:cNvPr id="13" name="Picture 9" descr="worthlarge">
            <a:extLst>
              <a:ext uri="{FF2B5EF4-FFF2-40B4-BE49-F238E27FC236}">
                <a16:creationId xmlns:a16="http://schemas.microsoft.com/office/drawing/2014/main" id="{242C83AD-A2FE-CF49-9DEA-5CFDC5785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052513"/>
            <a:ext cx="4986338" cy="467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149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RICH">
      <a:majorFont>
        <a:latin typeface="Georgi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400" b="0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400" b="0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69438</TotalTime>
  <Words>15</Words>
  <Application>Microsoft Macintosh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 New Roman</vt:lpstr>
      <vt:lpstr>Verdana</vt:lpstr>
      <vt:lpstr>Wingdings</vt:lpstr>
      <vt:lpstr>Office Theme</vt:lpstr>
      <vt:lpstr>Different Deductions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Engaging Mathematics For All Learners</dc:title>
  <dc:subject/>
  <dc:creator>Jennifer Piggott</dc:creator>
  <cp:keywords/>
  <dc:description/>
  <cp:lastModifiedBy>Microsoft Office User</cp:lastModifiedBy>
  <cp:revision>451</cp:revision>
  <cp:lastPrinted>2019-02-05T11:34:36Z</cp:lastPrinted>
  <dcterms:created xsi:type="dcterms:W3CDTF">2011-06-14T20:43:57Z</dcterms:created>
  <dcterms:modified xsi:type="dcterms:W3CDTF">2019-02-11T12:16:40Z</dcterms:modified>
</cp:coreProperties>
</file>