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1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6796088" cy="992505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003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9"/>
    <p:restoredTop sz="75234"/>
  </p:normalViewPr>
  <p:slideViewPr>
    <p:cSldViewPr>
      <p:cViewPr varScale="1">
        <p:scale>
          <a:sx n="52" d="100"/>
          <a:sy n="52" d="100"/>
        </p:scale>
        <p:origin x="134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144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376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481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481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989EE-CE9A-AA4B-BD6E-E8ED2A1E798B}" type="slidenum">
              <a:rPr lang="en-US" u="none" smtClean="0"/>
              <a:t>‹#›</a:t>
            </a:fld>
            <a:endParaRPr lang="en-US" u="none" dirty="0"/>
          </a:p>
        </p:txBody>
      </p:sp>
    </p:spTree>
    <p:extLst>
      <p:ext uri="{BB962C8B-B14F-4D97-AF65-F5344CB8AC3E}">
        <p14:creationId xmlns:p14="http://schemas.microsoft.com/office/powerpoint/2010/main" val="57118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9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59350" cy="371951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6150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56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32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fld id="{60CA9950-BA5E-4950-8F9C-6CE0961AEE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47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0CA9950-BA5E-4950-8F9C-6CE0961AEEC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71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0CA9950-BA5E-4950-8F9C-6CE0961AEEC6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542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0CA9950-BA5E-4950-8F9C-6CE0961AEEC6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992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0CA9950-BA5E-4950-8F9C-6CE0961AEEC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3438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0CA9950-BA5E-4950-8F9C-6CE0961AEEC6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033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0CA9950-BA5E-4950-8F9C-6CE0961AEEC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39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39887" y="980728"/>
            <a:ext cx="5812433" cy="76790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75656" y="6237312"/>
            <a:ext cx="7584703" cy="456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003C71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nrich.maths.org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FB20FBCE-249B-F543-8A1F-57D9920D8F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97913"/>
            <a:ext cx="375033" cy="495475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402524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rgbClr val="003C71"/>
            </a:gs>
            <a:gs pos="87000">
              <a:srgbClr val="003C7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851272" y="913488"/>
            <a:ext cx="5445524" cy="757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05562"/>
            <a:ext cx="8215064" cy="3730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27" y="6226000"/>
            <a:ext cx="375033" cy="49547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55588" y="5949490"/>
            <a:ext cx="8636892" cy="771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u="none">
                <a:solidFill>
                  <a:srgbClr val="003C71"/>
                </a:solidFill>
                <a:latin typeface="+mn-lt"/>
              </a:defRPr>
            </a:lvl1pPr>
          </a:lstStyle>
          <a:p>
            <a:pPr algn="ctr"/>
            <a:r>
              <a:rPr lang="en-GB" dirty="0"/>
              <a:t>nrich.maths.org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nrich.maths.org</a:t>
            </a:r>
            <a:endParaRPr lang="en-GB" dirty="0"/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623888" y="2492896"/>
            <a:ext cx="788670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u="none" dirty="0"/>
          </a:p>
          <a:p>
            <a:pPr algn="ctr"/>
            <a:endParaRPr lang="en-GB" sz="2400" u="none" dirty="0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3921262E-7070-1140-8647-B438A5D72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201" y="1196752"/>
            <a:ext cx="4466880" cy="419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014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nrich.maths.org</a:t>
            </a:r>
            <a:endParaRPr lang="en-GB" dirty="0"/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623888" y="2492896"/>
            <a:ext cx="788670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u="none" dirty="0"/>
          </a:p>
          <a:p>
            <a:pPr algn="ctr"/>
            <a:endParaRPr lang="en-GB" sz="2400" u="none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569719E4-90A8-C544-87F6-1BEF189A4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798" y="1138172"/>
            <a:ext cx="4466880" cy="419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92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nrich.maths.org</a:t>
            </a:r>
            <a:endParaRPr lang="en-GB" dirty="0"/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623888" y="2492896"/>
            <a:ext cx="788670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u="none" dirty="0"/>
          </a:p>
          <a:p>
            <a:pPr algn="ctr"/>
            <a:endParaRPr lang="en-GB" sz="2400" u="none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1C6D47CE-90FF-7945-A40B-F73BBC488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201" y="1196752"/>
            <a:ext cx="4466880" cy="419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48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nrich.maths.org</a:t>
            </a:r>
            <a:endParaRPr lang="en-GB" dirty="0"/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623888" y="2492896"/>
            <a:ext cx="788670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u="none" dirty="0"/>
          </a:p>
          <a:p>
            <a:pPr algn="ctr"/>
            <a:endParaRPr lang="en-GB" sz="2400" u="none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71AFA42A-EF2E-044C-B5B7-52B8DD8F1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201" y="1196752"/>
            <a:ext cx="4466880" cy="419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601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nrich.maths.org</a:t>
            </a:r>
            <a:endParaRPr lang="en-GB" dirty="0"/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623888" y="2492896"/>
            <a:ext cx="788670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u="none" dirty="0"/>
          </a:p>
          <a:p>
            <a:pPr algn="ctr"/>
            <a:endParaRPr lang="en-GB" sz="2400" u="none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909EDB7D-C392-EB40-A1A9-4C1215E03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201" y="1196752"/>
            <a:ext cx="4466880" cy="419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2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nrich.maths.org</a:t>
            </a:r>
            <a:endParaRPr lang="en-GB" dirty="0"/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623888" y="2492896"/>
            <a:ext cx="788670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u="none" dirty="0"/>
          </a:p>
          <a:p>
            <a:pPr algn="ctr"/>
            <a:endParaRPr lang="en-GB" sz="2400" u="none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8ACAA777-901C-0340-B151-1CED315A9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201" y="1196752"/>
            <a:ext cx="4466880" cy="419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9737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RICH">
      <a:majorFont>
        <a:latin typeface="Georgi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69441</TotalTime>
  <Words>36</Words>
  <Application>Microsoft Macintosh PowerPoint</Application>
  <PresentationFormat>On-screen Show (4:3)</PresentationFormat>
  <Paragraphs>12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Mathematics For All Learners</dc:title>
  <dc:subject/>
  <dc:creator>Jennifer Piggott</dc:creator>
  <cp:keywords/>
  <dc:description/>
  <cp:lastModifiedBy>Microsoft Office User</cp:lastModifiedBy>
  <cp:revision>452</cp:revision>
  <cp:lastPrinted>2019-02-05T11:34:36Z</cp:lastPrinted>
  <dcterms:created xsi:type="dcterms:W3CDTF">2011-06-14T20:43:57Z</dcterms:created>
  <dcterms:modified xsi:type="dcterms:W3CDTF">2019-02-11T12:19:52Z</dcterms:modified>
</cp:coreProperties>
</file>