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7" r:id="rId2"/>
    <p:sldId id="268" r:id="rId3"/>
    <p:sldId id="270" r:id="rId4"/>
    <p:sldId id="272" r:id="rId5"/>
    <p:sldId id="264" r:id="rId6"/>
    <p:sldId id="274" r:id="rId7"/>
    <p:sldId id="271" r:id="rId8"/>
    <p:sldId id="27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6699"/>
    <a:srgbClr val="FFCCCC"/>
    <a:srgbClr val="FFCC00"/>
    <a:srgbClr val="FFFF66"/>
    <a:srgbClr val="CC6600"/>
    <a:srgbClr val="FF9933"/>
    <a:srgbClr val="FF9900"/>
    <a:srgbClr val="00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1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90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D40E05-BAF8-9D49-95F6-88D3CE0B1F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AD8411-BE85-8741-B7CB-470C9C47CBA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9168A-92AF-FB4C-871A-0E62902FA0EB}" type="datetimeFigureOut">
              <a:rPr lang="en-US" smtClean="0"/>
              <a:t>4/29/21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AA430D-55AE-4E43-A350-EA6E115B6E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51AF88-AC93-0B4F-9DE6-042B6CF79B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FD1E1-1837-C448-9BB2-F849F6729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77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1C2B3-4D27-4AC1-94FB-B655797B1D26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10A61-24FB-4755-8A32-8D76A6D6E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756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8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16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59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66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91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117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123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58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58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248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69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27EF1-0831-496F-A51C-3368E57F235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08BA0-925B-40E1-9C36-5D3DB5EBD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69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B1BB4D-F57A-4F85-BF72-231A28D6A821}"/>
              </a:ext>
            </a:extLst>
          </p:cNvPr>
          <p:cNvSpPr txBox="1"/>
          <p:nvPr/>
        </p:nvSpPr>
        <p:spPr>
          <a:xfrm>
            <a:off x="353024" y="-93120"/>
            <a:ext cx="6837831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algn="ctr"/>
            <a:r>
              <a:rPr lang="en-GB" sz="3200" b="1" i="1" dirty="0">
                <a:latin typeface="Arial Narrow" panose="020B0606020202030204" pitchFamily="34" charset="0"/>
              </a:rPr>
              <a:t>3x3x3 Cube Jigsaw</a:t>
            </a:r>
          </a:p>
          <a:p>
            <a:endParaRPr lang="en-GB" sz="2400" i="1" dirty="0">
              <a:latin typeface="Arial Narrow" panose="020B0606020202030204" pitchFamily="34" charset="0"/>
            </a:endParaRPr>
          </a:p>
          <a:p>
            <a:r>
              <a:rPr lang="en-GB" sz="2000" dirty="0">
                <a:latin typeface="Arial Narrow" panose="020B0606020202030204" pitchFamily="34" charset="0"/>
              </a:rPr>
              <a:t>I have a 3-dimensional jigsaw which can be put together to make a 3x3x3 cube.</a:t>
            </a:r>
          </a:p>
          <a:p>
            <a:endParaRPr lang="en-GB" sz="1000" dirty="0">
              <a:latin typeface="Arial Narrow" panose="020B0606020202030204" pitchFamily="34" charset="0"/>
            </a:endParaRPr>
          </a:p>
          <a:p>
            <a:r>
              <a:rPr lang="en-GB" sz="2000" dirty="0">
                <a:latin typeface="Arial Narrow" panose="020B0606020202030204" pitchFamily="34" charset="0"/>
              </a:rPr>
              <a:t>The jigsaw puzzle is made from 6 individual pieces, made from blocks, and each piece is different.</a:t>
            </a:r>
          </a:p>
          <a:p>
            <a:endParaRPr lang="en-GB" sz="1000" dirty="0">
              <a:latin typeface="Arial Narrow" panose="020B0606020202030204" pitchFamily="34" charset="0"/>
            </a:endParaRPr>
          </a:p>
          <a:p>
            <a:r>
              <a:rPr lang="en-GB" sz="2000" dirty="0">
                <a:latin typeface="Arial Narrow" panose="020B0606020202030204" pitchFamily="34" charset="0"/>
              </a:rPr>
              <a:t>Unfortunately one piece of the jigsaw (of 4 blocks) has been lost.</a:t>
            </a:r>
            <a:br>
              <a:rPr lang="en-GB" sz="2000" dirty="0">
                <a:latin typeface="Arial Narrow" panose="020B0606020202030204" pitchFamily="34" charset="0"/>
              </a:rPr>
            </a:br>
            <a:r>
              <a:rPr lang="en-GB" sz="2000" dirty="0">
                <a:latin typeface="Arial Narrow" panose="020B0606020202030204" pitchFamily="34" charset="0"/>
              </a:rPr>
              <a:t>Can you work out the shape of the missing piece?</a:t>
            </a:r>
          </a:p>
          <a:p>
            <a:endParaRPr lang="en-GB" sz="1000" dirty="0">
              <a:latin typeface="Arial Narrow" panose="020B0606020202030204" pitchFamily="34" charset="0"/>
            </a:endParaRPr>
          </a:p>
          <a:p>
            <a:r>
              <a:rPr lang="en-GB" sz="2000" dirty="0">
                <a:latin typeface="Arial Narrow" panose="020B0606020202030204" pitchFamily="34" charset="0"/>
              </a:rPr>
              <a:t>Can you find more than one possible solution? More than 2?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48588B4-CCE2-4AFF-A4AC-015036DE1F3B}"/>
              </a:ext>
            </a:extLst>
          </p:cNvPr>
          <p:cNvGrpSpPr/>
          <p:nvPr/>
        </p:nvGrpSpPr>
        <p:grpSpPr>
          <a:xfrm>
            <a:off x="577164" y="4322634"/>
            <a:ext cx="509745" cy="872358"/>
            <a:chOff x="987184" y="2407563"/>
            <a:chExt cx="509745" cy="872358"/>
          </a:xfrm>
        </p:grpSpPr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B56CB7E3-4DE0-4A4F-8969-ACD0A6BC8A09}"/>
                </a:ext>
              </a:extLst>
            </p:cNvPr>
            <p:cNvSpPr/>
            <p:nvPr/>
          </p:nvSpPr>
          <p:spPr>
            <a:xfrm>
              <a:off x="987184" y="2781337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Cube 5">
              <a:extLst>
                <a:ext uri="{FF2B5EF4-FFF2-40B4-BE49-F238E27FC236}">
                  <a16:creationId xmlns:a16="http://schemas.microsoft.com/office/drawing/2014/main" id="{488B17E4-5E83-4A11-99F1-E20C8EA6418C}"/>
                </a:ext>
              </a:extLst>
            </p:cNvPr>
            <p:cNvSpPr/>
            <p:nvPr/>
          </p:nvSpPr>
          <p:spPr>
            <a:xfrm>
              <a:off x="987184" y="2407563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19E900A-FFA3-489A-9544-3D35FB20E13C}"/>
              </a:ext>
            </a:extLst>
          </p:cNvPr>
          <p:cNvGrpSpPr/>
          <p:nvPr/>
        </p:nvGrpSpPr>
        <p:grpSpPr>
          <a:xfrm>
            <a:off x="2571365" y="3992704"/>
            <a:ext cx="886041" cy="1242369"/>
            <a:chOff x="1993778" y="2037552"/>
            <a:chExt cx="886041" cy="1242369"/>
          </a:xfrm>
        </p:grpSpPr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5A440C5A-5305-4447-A5E4-572DE1DFC0DD}"/>
                </a:ext>
              </a:extLst>
            </p:cNvPr>
            <p:cNvSpPr/>
            <p:nvPr/>
          </p:nvSpPr>
          <p:spPr>
            <a:xfrm>
              <a:off x="1993778" y="2781337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6562DAC5-E82F-44A0-BC22-987DD67AB01E}"/>
                </a:ext>
              </a:extLst>
            </p:cNvPr>
            <p:cNvSpPr/>
            <p:nvPr/>
          </p:nvSpPr>
          <p:spPr>
            <a:xfrm>
              <a:off x="1993778" y="2407563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FE509316-AFE6-42ED-AEEF-7154595E97D4}"/>
                </a:ext>
              </a:extLst>
            </p:cNvPr>
            <p:cNvSpPr/>
            <p:nvPr/>
          </p:nvSpPr>
          <p:spPr>
            <a:xfrm>
              <a:off x="2370074" y="2781337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96E4DBBF-4CD9-4F3B-9EFF-2F93D35594AF}"/>
                </a:ext>
              </a:extLst>
            </p:cNvPr>
            <p:cNvSpPr/>
            <p:nvPr/>
          </p:nvSpPr>
          <p:spPr>
            <a:xfrm>
              <a:off x="2370074" y="2407563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E12426CC-8D4B-4702-B6C1-927B87CDB136}"/>
                </a:ext>
              </a:extLst>
            </p:cNvPr>
            <p:cNvSpPr/>
            <p:nvPr/>
          </p:nvSpPr>
          <p:spPr>
            <a:xfrm>
              <a:off x="1993778" y="2037552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913FE7CA-FA0E-4AD8-BAC3-D1383DF95EAF}"/>
                </a:ext>
              </a:extLst>
            </p:cNvPr>
            <p:cNvSpPr/>
            <p:nvPr/>
          </p:nvSpPr>
          <p:spPr>
            <a:xfrm>
              <a:off x="2370074" y="2037552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37D9466-2146-41A5-9EF9-C544B24FB34F}"/>
              </a:ext>
            </a:extLst>
          </p:cNvPr>
          <p:cNvGrpSpPr/>
          <p:nvPr/>
        </p:nvGrpSpPr>
        <p:grpSpPr>
          <a:xfrm>
            <a:off x="1433984" y="4321173"/>
            <a:ext cx="886042" cy="865473"/>
            <a:chOff x="3371020" y="2407563"/>
            <a:chExt cx="886042" cy="865473"/>
          </a:xfrm>
        </p:grpSpPr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09E865A2-EC21-4AFB-9F9D-82549C55FD2C}"/>
                </a:ext>
              </a:extLst>
            </p:cNvPr>
            <p:cNvSpPr/>
            <p:nvPr/>
          </p:nvSpPr>
          <p:spPr>
            <a:xfrm>
              <a:off x="3371021" y="277445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DDB70CB4-E23D-47A5-8D85-FAD207B83FAD}"/>
                </a:ext>
              </a:extLst>
            </p:cNvPr>
            <p:cNvSpPr/>
            <p:nvPr/>
          </p:nvSpPr>
          <p:spPr>
            <a:xfrm>
              <a:off x="3747317" y="277445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081DF90D-121E-4CC0-A395-3068389698E4}"/>
                </a:ext>
              </a:extLst>
            </p:cNvPr>
            <p:cNvSpPr/>
            <p:nvPr/>
          </p:nvSpPr>
          <p:spPr>
            <a:xfrm>
              <a:off x="3371020" y="2407563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C061A22-0D3D-460B-84D7-442C53734D37}"/>
              </a:ext>
            </a:extLst>
          </p:cNvPr>
          <p:cNvGrpSpPr/>
          <p:nvPr/>
        </p:nvGrpSpPr>
        <p:grpSpPr>
          <a:xfrm>
            <a:off x="3804482" y="4362715"/>
            <a:ext cx="1272804" cy="872358"/>
            <a:chOff x="4745782" y="2407563"/>
            <a:chExt cx="1272804" cy="872358"/>
          </a:xfrm>
        </p:grpSpPr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E123A31C-C3E4-493C-A004-42BD65C04672}"/>
                </a:ext>
              </a:extLst>
            </p:cNvPr>
            <p:cNvSpPr/>
            <p:nvPr/>
          </p:nvSpPr>
          <p:spPr>
            <a:xfrm>
              <a:off x="4749134" y="278133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A3A7D9AB-BFC1-41BE-ABBF-A0987F9AF1B5}"/>
                </a:ext>
              </a:extLst>
            </p:cNvPr>
            <p:cNvSpPr/>
            <p:nvPr/>
          </p:nvSpPr>
          <p:spPr>
            <a:xfrm>
              <a:off x="5125430" y="278133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FCEA5751-81E0-4156-8A8A-A0D6D983A45E}"/>
                </a:ext>
              </a:extLst>
            </p:cNvPr>
            <p:cNvSpPr/>
            <p:nvPr/>
          </p:nvSpPr>
          <p:spPr>
            <a:xfrm>
              <a:off x="5508841" y="278133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45751DC7-8062-41D4-9773-622D83559EE8}"/>
                </a:ext>
              </a:extLst>
            </p:cNvPr>
            <p:cNvSpPr/>
            <p:nvPr/>
          </p:nvSpPr>
          <p:spPr>
            <a:xfrm>
              <a:off x="4745782" y="240756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0B4EF9C0-ADA2-4AB9-822A-A5C61B03EB00}"/>
                </a:ext>
              </a:extLst>
            </p:cNvPr>
            <p:cNvSpPr/>
            <p:nvPr/>
          </p:nvSpPr>
          <p:spPr>
            <a:xfrm>
              <a:off x="5508841" y="240756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F75B9DD-25EB-41AE-9724-A62B60F149D6}"/>
              </a:ext>
            </a:extLst>
          </p:cNvPr>
          <p:cNvGrpSpPr/>
          <p:nvPr/>
        </p:nvGrpSpPr>
        <p:grpSpPr>
          <a:xfrm>
            <a:off x="5363917" y="4362715"/>
            <a:ext cx="1397949" cy="872686"/>
            <a:chOff x="6485010" y="2407563"/>
            <a:chExt cx="1397949" cy="872686"/>
          </a:xfrm>
        </p:grpSpPr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8FC5549E-B70E-4CD8-94CA-2A7C479F3653}"/>
                </a:ext>
              </a:extLst>
            </p:cNvPr>
            <p:cNvSpPr/>
            <p:nvPr/>
          </p:nvSpPr>
          <p:spPr>
            <a:xfrm>
              <a:off x="6612533" y="278166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7F7AD7B3-1843-452F-9BD7-694E6AB7813E}"/>
                </a:ext>
              </a:extLst>
            </p:cNvPr>
            <p:cNvSpPr/>
            <p:nvPr/>
          </p:nvSpPr>
          <p:spPr>
            <a:xfrm>
              <a:off x="6990992" y="278166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62C5CA8E-1634-422E-9603-205648DA120A}"/>
                </a:ext>
              </a:extLst>
            </p:cNvPr>
            <p:cNvSpPr/>
            <p:nvPr/>
          </p:nvSpPr>
          <p:spPr>
            <a:xfrm>
              <a:off x="7373214" y="278133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Cube 27">
              <a:extLst>
                <a:ext uri="{FF2B5EF4-FFF2-40B4-BE49-F238E27FC236}">
                  <a16:creationId xmlns:a16="http://schemas.microsoft.com/office/drawing/2014/main" id="{C68EC0A6-EB88-4608-B778-DAC8AF2EA07F}"/>
                </a:ext>
              </a:extLst>
            </p:cNvPr>
            <p:cNvSpPr/>
            <p:nvPr/>
          </p:nvSpPr>
          <p:spPr>
            <a:xfrm>
              <a:off x="6612533" y="240756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D2A00537-BF4D-4822-912F-3214C2957AEE}"/>
                </a:ext>
              </a:extLst>
            </p:cNvPr>
            <p:cNvSpPr/>
            <p:nvPr/>
          </p:nvSpPr>
          <p:spPr>
            <a:xfrm>
              <a:off x="6990992" y="240756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154C5518-4172-4F22-8686-2AF613BAC352}"/>
                </a:ext>
              </a:extLst>
            </p:cNvPr>
            <p:cNvSpPr/>
            <p:nvPr/>
          </p:nvSpPr>
          <p:spPr>
            <a:xfrm>
              <a:off x="6485010" y="253237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2DDF6F7D-21D3-4B79-ABE5-A475838A0908}"/>
                </a:ext>
              </a:extLst>
            </p:cNvPr>
            <p:cNvSpPr/>
            <p:nvPr/>
          </p:nvSpPr>
          <p:spPr>
            <a:xfrm>
              <a:off x="6863469" y="253171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416F0F7-9741-4215-9979-AD0A37410A3A}"/>
              </a:ext>
            </a:extLst>
          </p:cNvPr>
          <p:cNvGrpSpPr/>
          <p:nvPr/>
        </p:nvGrpSpPr>
        <p:grpSpPr>
          <a:xfrm>
            <a:off x="7143070" y="814367"/>
            <a:ext cx="1503727" cy="1483807"/>
            <a:chOff x="6720760" y="4925093"/>
            <a:chExt cx="1503727" cy="1483807"/>
          </a:xfrm>
        </p:grpSpPr>
        <p:sp>
          <p:nvSpPr>
            <p:cNvPr id="34" name="Cube 33">
              <a:extLst>
                <a:ext uri="{FF2B5EF4-FFF2-40B4-BE49-F238E27FC236}">
                  <a16:creationId xmlns:a16="http://schemas.microsoft.com/office/drawing/2014/main" id="{3E39BFC4-ED7C-40C0-8367-30A086ABEC50}"/>
                </a:ext>
              </a:extLst>
            </p:cNvPr>
            <p:cNvSpPr/>
            <p:nvPr/>
          </p:nvSpPr>
          <p:spPr>
            <a:xfrm>
              <a:off x="6964798" y="5668878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Cube 34">
              <a:extLst>
                <a:ext uri="{FF2B5EF4-FFF2-40B4-BE49-F238E27FC236}">
                  <a16:creationId xmlns:a16="http://schemas.microsoft.com/office/drawing/2014/main" id="{BF415918-06DB-4138-B373-7E22C4CF1390}"/>
                </a:ext>
              </a:extLst>
            </p:cNvPr>
            <p:cNvSpPr/>
            <p:nvPr/>
          </p:nvSpPr>
          <p:spPr>
            <a:xfrm>
              <a:off x="6964798" y="5295104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Cube 35">
              <a:extLst>
                <a:ext uri="{FF2B5EF4-FFF2-40B4-BE49-F238E27FC236}">
                  <a16:creationId xmlns:a16="http://schemas.microsoft.com/office/drawing/2014/main" id="{F5713ED0-429C-4E84-947A-FCBF53F60A73}"/>
                </a:ext>
              </a:extLst>
            </p:cNvPr>
            <p:cNvSpPr/>
            <p:nvPr/>
          </p:nvSpPr>
          <p:spPr>
            <a:xfrm>
              <a:off x="7341094" y="5668878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Cube 36">
              <a:extLst>
                <a:ext uri="{FF2B5EF4-FFF2-40B4-BE49-F238E27FC236}">
                  <a16:creationId xmlns:a16="http://schemas.microsoft.com/office/drawing/2014/main" id="{CB2C783E-291C-4848-91B7-D89333BF2603}"/>
                </a:ext>
              </a:extLst>
            </p:cNvPr>
            <p:cNvSpPr/>
            <p:nvPr/>
          </p:nvSpPr>
          <p:spPr>
            <a:xfrm>
              <a:off x="7341094" y="5295104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Cube 37">
              <a:extLst>
                <a:ext uri="{FF2B5EF4-FFF2-40B4-BE49-F238E27FC236}">
                  <a16:creationId xmlns:a16="http://schemas.microsoft.com/office/drawing/2014/main" id="{DB59139D-7FF6-454A-A2E9-EE8BCA0C032F}"/>
                </a:ext>
              </a:extLst>
            </p:cNvPr>
            <p:cNvSpPr/>
            <p:nvPr/>
          </p:nvSpPr>
          <p:spPr>
            <a:xfrm>
              <a:off x="6964798" y="4925093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Cube 38">
              <a:extLst>
                <a:ext uri="{FF2B5EF4-FFF2-40B4-BE49-F238E27FC236}">
                  <a16:creationId xmlns:a16="http://schemas.microsoft.com/office/drawing/2014/main" id="{6E0A8D34-D060-4A7A-BFE2-59F4E01C914C}"/>
                </a:ext>
              </a:extLst>
            </p:cNvPr>
            <p:cNvSpPr/>
            <p:nvPr/>
          </p:nvSpPr>
          <p:spPr>
            <a:xfrm>
              <a:off x="7341094" y="4925093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Cube 39">
              <a:extLst>
                <a:ext uri="{FF2B5EF4-FFF2-40B4-BE49-F238E27FC236}">
                  <a16:creationId xmlns:a16="http://schemas.microsoft.com/office/drawing/2014/main" id="{0DF53C45-33FC-455D-8989-E83DF78F6CC4}"/>
                </a:ext>
              </a:extLst>
            </p:cNvPr>
            <p:cNvSpPr/>
            <p:nvPr/>
          </p:nvSpPr>
          <p:spPr>
            <a:xfrm>
              <a:off x="7714742" y="5668878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Cube 40">
              <a:extLst>
                <a:ext uri="{FF2B5EF4-FFF2-40B4-BE49-F238E27FC236}">
                  <a16:creationId xmlns:a16="http://schemas.microsoft.com/office/drawing/2014/main" id="{A4A93921-76A3-48E6-BE62-1F270E35DA66}"/>
                </a:ext>
              </a:extLst>
            </p:cNvPr>
            <p:cNvSpPr/>
            <p:nvPr/>
          </p:nvSpPr>
          <p:spPr>
            <a:xfrm>
              <a:off x="7714742" y="5295104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Cube 41">
              <a:extLst>
                <a:ext uri="{FF2B5EF4-FFF2-40B4-BE49-F238E27FC236}">
                  <a16:creationId xmlns:a16="http://schemas.microsoft.com/office/drawing/2014/main" id="{86A7ED39-163B-40D6-91A5-D5230E7A5195}"/>
                </a:ext>
              </a:extLst>
            </p:cNvPr>
            <p:cNvSpPr/>
            <p:nvPr/>
          </p:nvSpPr>
          <p:spPr>
            <a:xfrm>
              <a:off x="7714742" y="4925093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069BB8DA-147F-4487-8F1F-F8A80FD74B78}"/>
                </a:ext>
              </a:extLst>
            </p:cNvPr>
            <p:cNvSpPr/>
            <p:nvPr/>
          </p:nvSpPr>
          <p:spPr>
            <a:xfrm>
              <a:off x="6848110" y="5789597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Cube 43">
              <a:extLst>
                <a:ext uri="{FF2B5EF4-FFF2-40B4-BE49-F238E27FC236}">
                  <a16:creationId xmlns:a16="http://schemas.microsoft.com/office/drawing/2014/main" id="{57CFCA52-F406-4930-B35B-62FAC6F0665F}"/>
                </a:ext>
              </a:extLst>
            </p:cNvPr>
            <p:cNvSpPr/>
            <p:nvPr/>
          </p:nvSpPr>
          <p:spPr>
            <a:xfrm>
              <a:off x="6848110" y="5415823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Cube 44">
              <a:extLst>
                <a:ext uri="{FF2B5EF4-FFF2-40B4-BE49-F238E27FC236}">
                  <a16:creationId xmlns:a16="http://schemas.microsoft.com/office/drawing/2014/main" id="{316435A1-EBA6-4B7C-AE0C-ED701678E962}"/>
                </a:ext>
              </a:extLst>
            </p:cNvPr>
            <p:cNvSpPr/>
            <p:nvPr/>
          </p:nvSpPr>
          <p:spPr>
            <a:xfrm>
              <a:off x="7224406" y="5789597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Cube 45">
              <a:extLst>
                <a:ext uri="{FF2B5EF4-FFF2-40B4-BE49-F238E27FC236}">
                  <a16:creationId xmlns:a16="http://schemas.microsoft.com/office/drawing/2014/main" id="{6B8E0FDE-7542-4FBF-8B09-38552A6885E8}"/>
                </a:ext>
              </a:extLst>
            </p:cNvPr>
            <p:cNvSpPr/>
            <p:nvPr/>
          </p:nvSpPr>
          <p:spPr>
            <a:xfrm>
              <a:off x="7224406" y="5415823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Cube 46">
              <a:extLst>
                <a:ext uri="{FF2B5EF4-FFF2-40B4-BE49-F238E27FC236}">
                  <a16:creationId xmlns:a16="http://schemas.microsoft.com/office/drawing/2014/main" id="{64FBF3D9-2957-44CA-B5B6-E277F3CC7EC9}"/>
                </a:ext>
              </a:extLst>
            </p:cNvPr>
            <p:cNvSpPr/>
            <p:nvPr/>
          </p:nvSpPr>
          <p:spPr>
            <a:xfrm>
              <a:off x="6848110" y="5045812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Cube 47">
              <a:extLst>
                <a:ext uri="{FF2B5EF4-FFF2-40B4-BE49-F238E27FC236}">
                  <a16:creationId xmlns:a16="http://schemas.microsoft.com/office/drawing/2014/main" id="{4EBE4323-1BC5-4274-B175-E6C241173EEC}"/>
                </a:ext>
              </a:extLst>
            </p:cNvPr>
            <p:cNvSpPr/>
            <p:nvPr/>
          </p:nvSpPr>
          <p:spPr>
            <a:xfrm>
              <a:off x="7224406" y="5045812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Cube 48">
              <a:extLst>
                <a:ext uri="{FF2B5EF4-FFF2-40B4-BE49-F238E27FC236}">
                  <a16:creationId xmlns:a16="http://schemas.microsoft.com/office/drawing/2014/main" id="{294D7DC3-3914-4E13-8841-9B6F7BD20F87}"/>
                </a:ext>
              </a:extLst>
            </p:cNvPr>
            <p:cNvSpPr/>
            <p:nvPr/>
          </p:nvSpPr>
          <p:spPr>
            <a:xfrm>
              <a:off x="7598054" y="5789597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Cube 49">
              <a:extLst>
                <a:ext uri="{FF2B5EF4-FFF2-40B4-BE49-F238E27FC236}">
                  <a16:creationId xmlns:a16="http://schemas.microsoft.com/office/drawing/2014/main" id="{DE09E9B6-CC08-40EA-A73F-397C48B44287}"/>
                </a:ext>
              </a:extLst>
            </p:cNvPr>
            <p:cNvSpPr/>
            <p:nvPr/>
          </p:nvSpPr>
          <p:spPr>
            <a:xfrm>
              <a:off x="7598054" y="5415823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Cube 50">
              <a:extLst>
                <a:ext uri="{FF2B5EF4-FFF2-40B4-BE49-F238E27FC236}">
                  <a16:creationId xmlns:a16="http://schemas.microsoft.com/office/drawing/2014/main" id="{CAD961F9-EE1D-401A-BF83-806ECFF7181C}"/>
                </a:ext>
              </a:extLst>
            </p:cNvPr>
            <p:cNvSpPr/>
            <p:nvPr/>
          </p:nvSpPr>
          <p:spPr>
            <a:xfrm>
              <a:off x="7598054" y="5045812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Cube 51">
              <a:extLst>
                <a:ext uri="{FF2B5EF4-FFF2-40B4-BE49-F238E27FC236}">
                  <a16:creationId xmlns:a16="http://schemas.microsoft.com/office/drawing/2014/main" id="{93C9C8CA-3524-49E8-BD8B-F64AAE8EC020}"/>
                </a:ext>
              </a:extLst>
            </p:cNvPr>
            <p:cNvSpPr/>
            <p:nvPr/>
          </p:nvSpPr>
          <p:spPr>
            <a:xfrm>
              <a:off x="6720760" y="5910316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Cube 52">
              <a:extLst>
                <a:ext uri="{FF2B5EF4-FFF2-40B4-BE49-F238E27FC236}">
                  <a16:creationId xmlns:a16="http://schemas.microsoft.com/office/drawing/2014/main" id="{6707D251-375B-40CF-809B-F20EEB9603DE}"/>
                </a:ext>
              </a:extLst>
            </p:cNvPr>
            <p:cNvSpPr/>
            <p:nvPr/>
          </p:nvSpPr>
          <p:spPr>
            <a:xfrm>
              <a:off x="6720760" y="5536542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Cube 53">
              <a:extLst>
                <a:ext uri="{FF2B5EF4-FFF2-40B4-BE49-F238E27FC236}">
                  <a16:creationId xmlns:a16="http://schemas.microsoft.com/office/drawing/2014/main" id="{F230ADB3-9E0F-4CE9-9A66-F473F2557300}"/>
                </a:ext>
              </a:extLst>
            </p:cNvPr>
            <p:cNvSpPr/>
            <p:nvPr/>
          </p:nvSpPr>
          <p:spPr>
            <a:xfrm>
              <a:off x="7097056" y="5910316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Cube 54">
              <a:extLst>
                <a:ext uri="{FF2B5EF4-FFF2-40B4-BE49-F238E27FC236}">
                  <a16:creationId xmlns:a16="http://schemas.microsoft.com/office/drawing/2014/main" id="{9E80C3C4-E9AD-496F-AE54-32084A20A9F9}"/>
                </a:ext>
              </a:extLst>
            </p:cNvPr>
            <p:cNvSpPr/>
            <p:nvPr/>
          </p:nvSpPr>
          <p:spPr>
            <a:xfrm>
              <a:off x="7097056" y="5536542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Cube 55">
              <a:extLst>
                <a:ext uri="{FF2B5EF4-FFF2-40B4-BE49-F238E27FC236}">
                  <a16:creationId xmlns:a16="http://schemas.microsoft.com/office/drawing/2014/main" id="{1D492E62-A65B-48E9-A16A-F2755A326BCE}"/>
                </a:ext>
              </a:extLst>
            </p:cNvPr>
            <p:cNvSpPr/>
            <p:nvPr/>
          </p:nvSpPr>
          <p:spPr>
            <a:xfrm>
              <a:off x="6720760" y="5166531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78C25E76-0367-483F-BC53-9E8E1EE27F0B}"/>
                </a:ext>
              </a:extLst>
            </p:cNvPr>
            <p:cNvSpPr/>
            <p:nvPr/>
          </p:nvSpPr>
          <p:spPr>
            <a:xfrm>
              <a:off x="7097056" y="5166531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Cube 57">
              <a:extLst>
                <a:ext uri="{FF2B5EF4-FFF2-40B4-BE49-F238E27FC236}">
                  <a16:creationId xmlns:a16="http://schemas.microsoft.com/office/drawing/2014/main" id="{AED9B764-2E5D-4737-A7AB-B9E92A80AD31}"/>
                </a:ext>
              </a:extLst>
            </p:cNvPr>
            <p:cNvSpPr/>
            <p:nvPr/>
          </p:nvSpPr>
          <p:spPr>
            <a:xfrm>
              <a:off x="7470704" y="5910316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Cube 58">
              <a:extLst>
                <a:ext uri="{FF2B5EF4-FFF2-40B4-BE49-F238E27FC236}">
                  <a16:creationId xmlns:a16="http://schemas.microsoft.com/office/drawing/2014/main" id="{B43B76D7-EF05-48C3-ACCF-8E47CB10D598}"/>
                </a:ext>
              </a:extLst>
            </p:cNvPr>
            <p:cNvSpPr/>
            <p:nvPr/>
          </p:nvSpPr>
          <p:spPr>
            <a:xfrm>
              <a:off x="7470704" y="5536542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Cube 59">
              <a:extLst>
                <a:ext uri="{FF2B5EF4-FFF2-40B4-BE49-F238E27FC236}">
                  <a16:creationId xmlns:a16="http://schemas.microsoft.com/office/drawing/2014/main" id="{C90BC3CB-A385-4AA5-81FB-30AC534FDFEF}"/>
                </a:ext>
              </a:extLst>
            </p:cNvPr>
            <p:cNvSpPr/>
            <p:nvPr/>
          </p:nvSpPr>
          <p:spPr>
            <a:xfrm>
              <a:off x="7470704" y="5166531"/>
              <a:ext cx="509745" cy="49858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848BC2C-616F-4EFE-B3B6-D06C94BF97BD}"/>
              </a:ext>
            </a:extLst>
          </p:cNvPr>
          <p:cNvGrpSpPr/>
          <p:nvPr/>
        </p:nvGrpSpPr>
        <p:grpSpPr>
          <a:xfrm>
            <a:off x="7383049" y="4214550"/>
            <a:ext cx="1450785" cy="879117"/>
            <a:chOff x="7383049" y="4214550"/>
            <a:chExt cx="1450785" cy="879117"/>
          </a:xfrm>
        </p:grpSpPr>
        <p:sp>
          <p:nvSpPr>
            <p:cNvPr id="68" name="Cube 67">
              <a:extLst>
                <a:ext uri="{FF2B5EF4-FFF2-40B4-BE49-F238E27FC236}">
                  <a16:creationId xmlns:a16="http://schemas.microsoft.com/office/drawing/2014/main" id="{89E48A20-B359-4C54-9387-D0899EBA928A}"/>
                </a:ext>
              </a:extLst>
            </p:cNvPr>
            <p:cNvSpPr/>
            <p:nvPr/>
          </p:nvSpPr>
          <p:spPr>
            <a:xfrm>
              <a:off x="7383049" y="4345791"/>
              <a:ext cx="509745" cy="498584"/>
            </a:xfrm>
            <a:prstGeom prst="cube">
              <a:avLst/>
            </a:prstGeom>
            <a:solidFill>
              <a:srgbClr val="00FF00">
                <a:alpha val="33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1" name="Cube 70">
              <a:extLst>
                <a:ext uri="{FF2B5EF4-FFF2-40B4-BE49-F238E27FC236}">
                  <a16:creationId xmlns:a16="http://schemas.microsoft.com/office/drawing/2014/main" id="{0E879A4B-7DB9-448F-BE41-89E33388FF71}"/>
                </a:ext>
              </a:extLst>
            </p:cNvPr>
            <p:cNvSpPr/>
            <p:nvPr/>
          </p:nvSpPr>
          <p:spPr>
            <a:xfrm>
              <a:off x="7646716" y="4595083"/>
              <a:ext cx="509745" cy="498584"/>
            </a:xfrm>
            <a:prstGeom prst="cube">
              <a:avLst/>
            </a:prstGeom>
            <a:solidFill>
              <a:srgbClr val="00FF00">
                <a:alpha val="33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2" name="Cube 71">
              <a:extLst>
                <a:ext uri="{FF2B5EF4-FFF2-40B4-BE49-F238E27FC236}">
                  <a16:creationId xmlns:a16="http://schemas.microsoft.com/office/drawing/2014/main" id="{7EDF91D4-61A1-43B7-83C8-C327EA8FE938}"/>
                </a:ext>
              </a:extLst>
            </p:cNvPr>
            <p:cNvSpPr/>
            <p:nvPr/>
          </p:nvSpPr>
          <p:spPr>
            <a:xfrm>
              <a:off x="8029111" y="4256753"/>
              <a:ext cx="509745" cy="498584"/>
            </a:xfrm>
            <a:prstGeom prst="cube">
              <a:avLst/>
            </a:prstGeom>
            <a:solidFill>
              <a:srgbClr val="00FF00">
                <a:alpha val="33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3" name="Cube 72">
              <a:extLst>
                <a:ext uri="{FF2B5EF4-FFF2-40B4-BE49-F238E27FC236}">
                  <a16:creationId xmlns:a16="http://schemas.microsoft.com/office/drawing/2014/main" id="{1E844673-5138-4399-8B22-B22FE1C700DD}"/>
                </a:ext>
              </a:extLst>
            </p:cNvPr>
            <p:cNvSpPr/>
            <p:nvPr/>
          </p:nvSpPr>
          <p:spPr>
            <a:xfrm>
              <a:off x="8324089" y="4214550"/>
              <a:ext cx="509745" cy="498584"/>
            </a:xfrm>
            <a:prstGeom prst="cube">
              <a:avLst/>
            </a:prstGeom>
            <a:solidFill>
              <a:srgbClr val="00FF00">
                <a:alpha val="33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BEC4D506-A7DF-455D-927C-4025BC6CD3F0}"/>
              </a:ext>
            </a:extLst>
          </p:cNvPr>
          <p:cNvSpPr txBox="1"/>
          <p:nvPr/>
        </p:nvSpPr>
        <p:spPr>
          <a:xfrm>
            <a:off x="7485833" y="3370136"/>
            <a:ext cx="1075936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48490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CE84E7B-FB69-464F-A431-DEACAC9BD2B3}"/>
              </a:ext>
            </a:extLst>
          </p:cNvPr>
          <p:cNvSpPr txBox="1"/>
          <p:nvPr/>
        </p:nvSpPr>
        <p:spPr>
          <a:xfrm>
            <a:off x="287164" y="140497"/>
            <a:ext cx="177003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800" dirty="0">
                <a:solidFill>
                  <a:srgbClr val="002060"/>
                </a:solidFill>
                <a:latin typeface="Bodoni MT Condensed" panose="02070606080606020203" pitchFamily="18" charset="0"/>
              </a:rPr>
              <a:t>SOLUTION 1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B68707F-0D85-4AC8-BA4E-EEEA645684EE}"/>
              </a:ext>
            </a:extLst>
          </p:cNvPr>
          <p:cNvGrpSpPr/>
          <p:nvPr/>
        </p:nvGrpSpPr>
        <p:grpSpPr>
          <a:xfrm>
            <a:off x="5156708" y="1097385"/>
            <a:ext cx="1383903" cy="619467"/>
            <a:chOff x="2828146" y="3809907"/>
            <a:chExt cx="1383903" cy="619467"/>
          </a:xfrm>
        </p:grpSpPr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A37A3955-E014-429E-8278-8ECB43F87201}"/>
                </a:ext>
              </a:extLst>
            </p:cNvPr>
            <p:cNvSpPr/>
            <p:nvPr/>
          </p:nvSpPr>
          <p:spPr>
            <a:xfrm>
              <a:off x="2957832" y="380990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7B2B7291-8B1E-4C82-A077-233B691B2504}"/>
                </a:ext>
              </a:extLst>
            </p:cNvPr>
            <p:cNvSpPr/>
            <p:nvPr/>
          </p:nvSpPr>
          <p:spPr>
            <a:xfrm>
              <a:off x="3325498" y="380990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AE0540CD-12D8-49FB-A9E1-40B155018C1F}"/>
                </a:ext>
              </a:extLst>
            </p:cNvPr>
            <p:cNvSpPr/>
            <p:nvPr/>
          </p:nvSpPr>
          <p:spPr>
            <a:xfrm>
              <a:off x="3702304" y="380996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89F2363D-30F6-421D-9D54-76AF4C080E27}"/>
                </a:ext>
              </a:extLst>
            </p:cNvPr>
            <p:cNvSpPr/>
            <p:nvPr/>
          </p:nvSpPr>
          <p:spPr>
            <a:xfrm>
              <a:off x="2828146" y="393079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5DF9081D-C31B-4C93-AE4C-DE39A5427EA0}"/>
                </a:ext>
              </a:extLst>
            </p:cNvPr>
            <p:cNvSpPr/>
            <p:nvPr/>
          </p:nvSpPr>
          <p:spPr>
            <a:xfrm>
              <a:off x="3204442" y="393079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B85A2426-AD09-4291-844C-892D96C4639F}"/>
                </a:ext>
              </a:extLst>
            </p:cNvPr>
            <p:cNvSpPr/>
            <p:nvPr/>
          </p:nvSpPr>
          <p:spPr>
            <a:xfrm>
              <a:off x="3580738" y="393079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B6677AB-2569-4A55-B381-926F7C9A1517}"/>
              </a:ext>
            </a:extLst>
          </p:cNvPr>
          <p:cNvGrpSpPr/>
          <p:nvPr/>
        </p:nvGrpSpPr>
        <p:grpSpPr>
          <a:xfrm>
            <a:off x="7298481" y="811140"/>
            <a:ext cx="1262337" cy="872358"/>
            <a:chOff x="2701487" y="4421520"/>
            <a:chExt cx="1262337" cy="872358"/>
          </a:xfrm>
        </p:grpSpPr>
        <p:sp>
          <p:nvSpPr>
            <p:cNvPr id="36" name="Cube 35">
              <a:extLst>
                <a:ext uri="{FF2B5EF4-FFF2-40B4-BE49-F238E27FC236}">
                  <a16:creationId xmlns:a16="http://schemas.microsoft.com/office/drawing/2014/main" id="{3192D665-5D19-4ED0-BAAE-B2E8227BED51}"/>
                </a:ext>
              </a:extLst>
            </p:cNvPr>
            <p:cNvSpPr/>
            <p:nvPr/>
          </p:nvSpPr>
          <p:spPr>
            <a:xfrm>
              <a:off x="2701487" y="479529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Cube 36">
              <a:extLst>
                <a:ext uri="{FF2B5EF4-FFF2-40B4-BE49-F238E27FC236}">
                  <a16:creationId xmlns:a16="http://schemas.microsoft.com/office/drawing/2014/main" id="{F4BB073C-75BE-4762-817B-FC1AEDA83D4E}"/>
                </a:ext>
              </a:extLst>
            </p:cNvPr>
            <p:cNvSpPr/>
            <p:nvPr/>
          </p:nvSpPr>
          <p:spPr>
            <a:xfrm>
              <a:off x="2702223" y="442152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Cube 37">
              <a:extLst>
                <a:ext uri="{FF2B5EF4-FFF2-40B4-BE49-F238E27FC236}">
                  <a16:creationId xmlns:a16="http://schemas.microsoft.com/office/drawing/2014/main" id="{EBA23F58-F1AF-4757-B0AD-BD2FC28FA403}"/>
                </a:ext>
              </a:extLst>
            </p:cNvPr>
            <p:cNvSpPr/>
            <p:nvPr/>
          </p:nvSpPr>
          <p:spPr>
            <a:xfrm>
              <a:off x="3077783" y="479529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Cube 41">
              <a:extLst>
                <a:ext uri="{FF2B5EF4-FFF2-40B4-BE49-F238E27FC236}">
                  <a16:creationId xmlns:a16="http://schemas.microsoft.com/office/drawing/2014/main" id="{0E089CA0-1541-46B4-8FED-1D56E6D1D3ED}"/>
                </a:ext>
              </a:extLst>
            </p:cNvPr>
            <p:cNvSpPr/>
            <p:nvPr/>
          </p:nvSpPr>
          <p:spPr>
            <a:xfrm>
              <a:off x="3454079" y="479529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45D1845F-B822-407D-B010-3864CAB8F718}"/>
                </a:ext>
              </a:extLst>
            </p:cNvPr>
            <p:cNvSpPr/>
            <p:nvPr/>
          </p:nvSpPr>
          <p:spPr>
            <a:xfrm>
              <a:off x="3454079" y="442152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7915338-FBCA-4FF2-BB19-7B307A1BEE68}"/>
              </a:ext>
            </a:extLst>
          </p:cNvPr>
          <p:cNvGrpSpPr/>
          <p:nvPr/>
        </p:nvGrpSpPr>
        <p:grpSpPr>
          <a:xfrm>
            <a:off x="7591246" y="3981495"/>
            <a:ext cx="1262337" cy="864668"/>
            <a:chOff x="2702223" y="4055436"/>
            <a:chExt cx="1262337" cy="864668"/>
          </a:xfrm>
        </p:grpSpPr>
        <p:sp>
          <p:nvSpPr>
            <p:cNvPr id="39" name="Cube 38">
              <a:extLst>
                <a:ext uri="{FF2B5EF4-FFF2-40B4-BE49-F238E27FC236}">
                  <a16:creationId xmlns:a16="http://schemas.microsoft.com/office/drawing/2014/main" id="{9BEF43A8-C315-46A3-A88C-ADC3EB1A357B}"/>
                </a:ext>
              </a:extLst>
            </p:cNvPr>
            <p:cNvSpPr/>
            <p:nvPr/>
          </p:nvSpPr>
          <p:spPr>
            <a:xfrm>
              <a:off x="3078519" y="4421520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Cube 39">
              <a:extLst>
                <a:ext uri="{FF2B5EF4-FFF2-40B4-BE49-F238E27FC236}">
                  <a16:creationId xmlns:a16="http://schemas.microsoft.com/office/drawing/2014/main" id="{00839681-ED9A-492B-BE5B-D601CA28ADDD}"/>
                </a:ext>
              </a:extLst>
            </p:cNvPr>
            <p:cNvSpPr/>
            <p:nvPr/>
          </p:nvSpPr>
          <p:spPr>
            <a:xfrm>
              <a:off x="2702223" y="4055436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Cube 40">
              <a:extLst>
                <a:ext uri="{FF2B5EF4-FFF2-40B4-BE49-F238E27FC236}">
                  <a16:creationId xmlns:a16="http://schemas.microsoft.com/office/drawing/2014/main" id="{2464EBB5-EA42-4F92-9D6A-C865E5DA570D}"/>
                </a:ext>
              </a:extLst>
            </p:cNvPr>
            <p:cNvSpPr/>
            <p:nvPr/>
          </p:nvSpPr>
          <p:spPr>
            <a:xfrm>
              <a:off x="3078519" y="4055436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Cube 43">
              <a:extLst>
                <a:ext uri="{FF2B5EF4-FFF2-40B4-BE49-F238E27FC236}">
                  <a16:creationId xmlns:a16="http://schemas.microsoft.com/office/drawing/2014/main" id="{60E34626-769F-403E-848D-F47DBFDE7902}"/>
                </a:ext>
              </a:extLst>
            </p:cNvPr>
            <p:cNvSpPr/>
            <p:nvPr/>
          </p:nvSpPr>
          <p:spPr>
            <a:xfrm>
              <a:off x="3454815" y="4055436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3" name="Cube 72">
            <a:extLst>
              <a:ext uri="{FF2B5EF4-FFF2-40B4-BE49-F238E27FC236}">
                <a16:creationId xmlns:a16="http://schemas.microsoft.com/office/drawing/2014/main" id="{01FFA343-5CF9-40F9-9531-7B9831A7500B}"/>
              </a:ext>
            </a:extLst>
          </p:cNvPr>
          <p:cNvSpPr/>
          <p:nvPr/>
        </p:nvSpPr>
        <p:spPr>
          <a:xfrm>
            <a:off x="2451773" y="1177233"/>
            <a:ext cx="509745" cy="498584"/>
          </a:xfrm>
          <a:prstGeom prst="cube">
            <a:avLst/>
          </a:prstGeom>
          <a:solidFill>
            <a:srgbClr val="FF9933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Cube 73">
            <a:extLst>
              <a:ext uri="{FF2B5EF4-FFF2-40B4-BE49-F238E27FC236}">
                <a16:creationId xmlns:a16="http://schemas.microsoft.com/office/drawing/2014/main" id="{49B4FF13-2D48-4714-82F3-C331199A5CFF}"/>
              </a:ext>
            </a:extLst>
          </p:cNvPr>
          <p:cNvSpPr/>
          <p:nvPr/>
        </p:nvSpPr>
        <p:spPr>
          <a:xfrm>
            <a:off x="2334410" y="1296673"/>
            <a:ext cx="509745" cy="498584"/>
          </a:xfrm>
          <a:prstGeom prst="cube">
            <a:avLst/>
          </a:prstGeom>
          <a:solidFill>
            <a:srgbClr val="FF9933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Cube 74">
            <a:extLst>
              <a:ext uri="{FF2B5EF4-FFF2-40B4-BE49-F238E27FC236}">
                <a16:creationId xmlns:a16="http://schemas.microsoft.com/office/drawing/2014/main" id="{7C9A0912-E044-44A8-851D-26564F1F7C19}"/>
              </a:ext>
            </a:extLst>
          </p:cNvPr>
          <p:cNvSpPr/>
          <p:nvPr/>
        </p:nvSpPr>
        <p:spPr>
          <a:xfrm>
            <a:off x="2339430" y="924140"/>
            <a:ext cx="509745" cy="498584"/>
          </a:xfrm>
          <a:prstGeom prst="cube">
            <a:avLst/>
          </a:prstGeom>
          <a:solidFill>
            <a:srgbClr val="FF9933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2C40546A-1D44-4DEA-B57D-945062D1AD61}"/>
              </a:ext>
            </a:extLst>
          </p:cNvPr>
          <p:cNvGrpSpPr/>
          <p:nvPr/>
        </p:nvGrpSpPr>
        <p:grpSpPr>
          <a:xfrm>
            <a:off x="1010216" y="2872869"/>
            <a:ext cx="1274362" cy="991766"/>
            <a:chOff x="1010216" y="2872869"/>
            <a:chExt cx="1274362" cy="991766"/>
          </a:xfrm>
        </p:grpSpPr>
        <p:sp>
          <p:nvSpPr>
            <p:cNvPr id="67" name="Cube 66">
              <a:extLst>
                <a:ext uri="{FF2B5EF4-FFF2-40B4-BE49-F238E27FC236}">
                  <a16:creationId xmlns:a16="http://schemas.microsoft.com/office/drawing/2014/main" id="{A4F8E806-4E6A-4D06-89AD-FAE195CDB540}"/>
                </a:ext>
              </a:extLst>
            </p:cNvPr>
            <p:cNvSpPr/>
            <p:nvPr/>
          </p:nvSpPr>
          <p:spPr>
            <a:xfrm>
              <a:off x="1386513" y="324664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Cube 67">
              <a:extLst>
                <a:ext uri="{FF2B5EF4-FFF2-40B4-BE49-F238E27FC236}">
                  <a16:creationId xmlns:a16="http://schemas.microsoft.com/office/drawing/2014/main" id="{5520290A-8F34-4387-B53D-B0AEA3DECAA0}"/>
                </a:ext>
              </a:extLst>
            </p:cNvPr>
            <p:cNvSpPr/>
            <p:nvPr/>
          </p:nvSpPr>
          <p:spPr>
            <a:xfrm>
              <a:off x="1010216" y="287411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Cube 71">
              <a:extLst>
                <a:ext uri="{FF2B5EF4-FFF2-40B4-BE49-F238E27FC236}">
                  <a16:creationId xmlns:a16="http://schemas.microsoft.com/office/drawing/2014/main" id="{913989F5-77AA-431A-9E37-9A50BC6D47BC}"/>
                </a:ext>
              </a:extLst>
            </p:cNvPr>
            <p:cNvSpPr/>
            <p:nvPr/>
          </p:nvSpPr>
          <p:spPr>
            <a:xfrm>
              <a:off x="1764832" y="324395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Cube 70">
              <a:extLst>
                <a:ext uri="{FF2B5EF4-FFF2-40B4-BE49-F238E27FC236}">
                  <a16:creationId xmlns:a16="http://schemas.microsoft.com/office/drawing/2014/main" id="{0A3980B3-551C-4670-9096-E3B573DF3272}"/>
                </a:ext>
              </a:extLst>
            </p:cNvPr>
            <p:cNvSpPr/>
            <p:nvPr/>
          </p:nvSpPr>
          <p:spPr>
            <a:xfrm>
              <a:off x="1386513" y="287351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Cube 96">
              <a:extLst>
                <a:ext uri="{FF2B5EF4-FFF2-40B4-BE49-F238E27FC236}">
                  <a16:creationId xmlns:a16="http://schemas.microsoft.com/office/drawing/2014/main" id="{26168FC3-F1CB-438F-804E-C91A8EDF4E1B}"/>
                </a:ext>
              </a:extLst>
            </p:cNvPr>
            <p:cNvSpPr/>
            <p:nvPr/>
          </p:nvSpPr>
          <p:spPr>
            <a:xfrm>
              <a:off x="1265088" y="336605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Cube 97">
              <a:extLst>
                <a:ext uri="{FF2B5EF4-FFF2-40B4-BE49-F238E27FC236}">
                  <a16:creationId xmlns:a16="http://schemas.microsoft.com/office/drawing/2014/main" id="{1E5FC993-F0EF-41AE-83F3-8A3853AB33C5}"/>
                </a:ext>
              </a:extLst>
            </p:cNvPr>
            <p:cNvSpPr/>
            <p:nvPr/>
          </p:nvSpPr>
          <p:spPr>
            <a:xfrm>
              <a:off x="1774833" y="287286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Cube 98">
              <a:extLst>
                <a:ext uri="{FF2B5EF4-FFF2-40B4-BE49-F238E27FC236}">
                  <a16:creationId xmlns:a16="http://schemas.microsoft.com/office/drawing/2014/main" id="{0A4948FF-DEF2-42FD-9B33-C76F5ACE9B11}"/>
                </a:ext>
              </a:extLst>
            </p:cNvPr>
            <p:cNvSpPr/>
            <p:nvPr/>
          </p:nvSpPr>
          <p:spPr>
            <a:xfrm>
              <a:off x="1653408" y="336605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0" name="Cube 99">
            <a:extLst>
              <a:ext uri="{FF2B5EF4-FFF2-40B4-BE49-F238E27FC236}">
                <a16:creationId xmlns:a16="http://schemas.microsoft.com/office/drawing/2014/main" id="{B65FB4ED-1790-4843-8349-B6FC366B7AC4}"/>
              </a:ext>
            </a:extLst>
          </p:cNvPr>
          <p:cNvSpPr/>
          <p:nvPr/>
        </p:nvSpPr>
        <p:spPr>
          <a:xfrm>
            <a:off x="889567" y="1184270"/>
            <a:ext cx="509745" cy="498584"/>
          </a:xfrm>
          <a:prstGeom prst="cube">
            <a:avLst/>
          </a:prstGeom>
          <a:solidFill>
            <a:srgbClr val="FFFF66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Cube 100">
            <a:extLst>
              <a:ext uri="{FF2B5EF4-FFF2-40B4-BE49-F238E27FC236}">
                <a16:creationId xmlns:a16="http://schemas.microsoft.com/office/drawing/2014/main" id="{08EDD194-FF14-4B1B-B838-778C7BEA3263}"/>
              </a:ext>
            </a:extLst>
          </p:cNvPr>
          <p:cNvSpPr/>
          <p:nvPr/>
        </p:nvSpPr>
        <p:spPr>
          <a:xfrm>
            <a:off x="513270" y="811737"/>
            <a:ext cx="509745" cy="498584"/>
          </a:xfrm>
          <a:prstGeom prst="cube">
            <a:avLst/>
          </a:prstGeom>
          <a:solidFill>
            <a:srgbClr val="FFFF66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Cube 101">
            <a:extLst>
              <a:ext uri="{FF2B5EF4-FFF2-40B4-BE49-F238E27FC236}">
                <a16:creationId xmlns:a16="http://schemas.microsoft.com/office/drawing/2014/main" id="{7A47A562-74BA-4A9E-B297-3E150844A9FD}"/>
              </a:ext>
            </a:extLst>
          </p:cNvPr>
          <p:cNvSpPr/>
          <p:nvPr/>
        </p:nvSpPr>
        <p:spPr>
          <a:xfrm>
            <a:off x="1267886" y="1181584"/>
            <a:ext cx="509745" cy="498584"/>
          </a:xfrm>
          <a:prstGeom prst="cube">
            <a:avLst/>
          </a:prstGeom>
          <a:solidFill>
            <a:srgbClr val="FFFF66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Cube 102">
            <a:extLst>
              <a:ext uri="{FF2B5EF4-FFF2-40B4-BE49-F238E27FC236}">
                <a16:creationId xmlns:a16="http://schemas.microsoft.com/office/drawing/2014/main" id="{2F4C5F9A-8E2F-44DC-8BB0-A98FCCCF245E}"/>
              </a:ext>
            </a:extLst>
          </p:cNvPr>
          <p:cNvSpPr/>
          <p:nvPr/>
        </p:nvSpPr>
        <p:spPr>
          <a:xfrm>
            <a:off x="889567" y="811140"/>
            <a:ext cx="509745" cy="498584"/>
          </a:xfrm>
          <a:prstGeom prst="cube">
            <a:avLst/>
          </a:prstGeom>
          <a:solidFill>
            <a:srgbClr val="FFFF66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Cube 103">
            <a:extLst>
              <a:ext uri="{FF2B5EF4-FFF2-40B4-BE49-F238E27FC236}">
                <a16:creationId xmlns:a16="http://schemas.microsoft.com/office/drawing/2014/main" id="{35D85F70-7E30-4A06-8712-D95808D2117F}"/>
              </a:ext>
            </a:extLst>
          </p:cNvPr>
          <p:cNvSpPr/>
          <p:nvPr/>
        </p:nvSpPr>
        <p:spPr>
          <a:xfrm>
            <a:off x="768142" y="1303678"/>
            <a:ext cx="509745" cy="498584"/>
          </a:xfrm>
          <a:prstGeom prst="cube">
            <a:avLst/>
          </a:prstGeom>
          <a:solidFill>
            <a:srgbClr val="FFFF66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Cube 104">
            <a:extLst>
              <a:ext uri="{FF2B5EF4-FFF2-40B4-BE49-F238E27FC236}">
                <a16:creationId xmlns:a16="http://schemas.microsoft.com/office/drawing/2014/main" id="{3FC07E17-1CB3-48D6-8430-D67BC5BFC318}"/>
              </a:ext>
            </a:extLst>
          </p:cNvPr>
          <p:cNvSpPr/>
          <p:nvPr/>
        </p:nvSpPr>
        <p:spPr>
          <a:xfrm>
            <a:off x="1277887" y="810496"/>
            <a:ext cx="509745" cy="498584"/>
          </a:xfrm>
          <a:prstGeom prst="cube">
            <a:avLst/>
          </a:prstGeom>
          <a:solidFill>
            <a:srgbClr val="FFFF66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Cube 105">
            <a:extLst>
              <a:ext uri="{FF2B5EF4-FFF2-40B4-BE49-F238E27FC236}">
                <a16:creationId xmlns:a16="http://schemas.microsoft.com/office/drawing/2014/main" id="{C2AFB842-5914-4D45-A55D-AE80D8DCA575}"/>
              </a:ext>
            </a:extLst>
          </p:cNvPr>
          <p:cNvSpPr/>
          <p:nvPr/>
        </p:nvSpPr>
        <p:spPr>
          <a:xfrm>
            <a:off x="1156462" y="1303678"/>
            <a:ext cx="509745" cy="498584"/>
          </a:xfrm>
          <a:prstGeom prst="cube">
            <a:avLst/>
          </a:prstGeom>
          <a:solidFill>
            <a:srgbClr val="FFFF66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2E1FA2EB-B166-421E-9701-24012F7CB911}"/>
              </a:ext>
            </a:extLst>
          </p:cNvPr>
          <p:cNvGrpSpPr/>
          <p:nvPr/>
        </p:nvGrpSpPr>
        <p:grpSpPr>
          <a:xfrm>
            <a:off x="3424909" y="2879559"/>
            <a:ext cx="1391379" cy="998409"/>
            <a:chOff x="3424909" y="2879559"/>
            <a:chExt cx="1391379" cy="998409"/>
          </a:xfrm>
        </p:grpSpPr>
        <p:sp>
          <p:nvSpPr>
            <p:cNvPr id="61" name="Cube 60">
              <a:extLst>
                <a:ext uri="{FF2B5EF4-FFF2-40B4-BE49-F238E27FC236}">
                  <a16:creationId xmlns:a16="http://schemas.microsoft.com/office/drawing/2014/main" id="{3C979930-2A9E-4EC0-98A2-836F8ABF31BD}"/>
                </a:ext>
              </a:extLst>
            </p:cNvPr>
            <p:cNvSpPr/>
            <p:nvPr/>
          </p:nvSpPr>
          <p:spPr>
            <a:xfrm>
              <a:off x="3430501" y="3379384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Cube 106">
              <a:extLst>
                <a:ext uri="{FF2B5EF4-FFF2-40B4-BE49-F238E27FC236}">
                  <a16:creationId xmlns:a16="http://schemas.microsoft.com/office/drawing/2014/main" id="{64F48100-9CA7-4F0B-B0CC-CF7594AAF3E5}"/>
                </a:ext>
              </a:extLst>
            </p:cNvPr>
            <p:cNvSpPr/>
            <p:nvPr/>
          </p:nvSpPr>
          <p:spPr>
            <a:xfrm>
              <a:off x="3918223" y="325333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Cube 107">
              <a:extLst>
                <a:ext uri="{FF2B5EF4-FFF2-40B4-BE49-F238E27FC236}">
                  <a16:creationId xmlns:a16="http://schemas.microsoft.com/office/drawing/2014/main" id="{D786F64F-4080-4439-A904-E4733486E5FF}"/>
                </a:ext>
              </a:extLst>
            </p:cNvPr>
            <p:cNvSpPr/>
            <p:nvPr/>
          </p:nvSpPr>
          <p:spPr>
            <a:xfrm>
              <a:off x="3541926" y="288080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Cube 108">
              <a:extLst>
                <a:ext uri="{FF2B5EF4-FFF2-40B4-BE49-F238E27FC236}">
                  <a16:creationId xmlns:a16="http://schemas.microsoft.com/office/drawing/2014/main" id="{90462841-C2C8-4494-8717-116A59A1B6E1}"/>
                </a:ext>
              </a:extLst>
            </p:cNvPr>
            <p:cNvSpPr/>
            <p:nvPr/>
          </p:nvSpPr>
          <p:spPr>
            <a:xfrm>
              <a:off x="4296542" y="325064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Cube 109">
              <a:extLst>
                <a:ext uri="{FF2B5EF4-FFF2-40B4-BE49-F238E27FC236}">
                  <a16:creationId xmlns:a16="http://schemas.microsoft.com/office/drawing/2014/main" id="{034BA776-99DB-4DB7-A282-70AB9D2127F8}"/>
                </a:ext>
              </a:extLst>
            </p:cNvPr>
            <p:cNvSpPr/>
            <p:nvPr/>
          </p:nvSpPr>
          <p:spPr>
            <a:xfrm>
              <a:off x="3918223" y="288020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Cube 110">
              <a:extLst>
                <a:ext uri="{FF2B5EF4-FFF2-40B4-BE49-F238E27FC236}">
                  <a16:creationId xmlns:a16="http://schemas.microsoft.com/office/drawing/2014/main" id="{7AE4C1CC-B497-4BED-A624-C5FFEE593FA4}"/>
                </a:ext>
              </a:extLst>
            </p:cNvPr>
            <p:cNvSpPr/>
            <p:nvPr/>
          </p:nvSpPr>
          <p:spPr>
            <a:xfrm>
              <a:off x="3796798" y="337274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Cube 111">
              <a:extLst>
                <a:ext uri="{FF2B5EF4-FFF2-40B4-BE49-F238E27FC236}">
                  <a16:creationId xmlns:a16="http://schemas.microsoft.com/office/drawing/2014/main" id="{40D4BAEE-DFD7-44CE-A77D-502297A46BC0}"/>
                </a:ext>
              </a:extLst>
            </p:cNvPr>
            <p:cNvSpPr/>
            <p:nvPr/>
          </p:nvSpPr>
          <p:spPr>
            <a:xfrm>
              <a:off x="4306543" y="287955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" name="Cube 112">
              <a:extLst>
                <a:ext uri="{FF2B5EF4-FFF2-40B4-BE49-F238E27FC236}">
                  <a16:creationId xmlns:a16="http://schemas.microsoft.com/office/drawing/2014/main" id="{4ECA7EBE-C4BC-44F4-959A-714A4C0B096F}"/>
                </a:ext>
              </a:extLst>
            </p:cNvPr>
            <p:cNvSpPr/>
            <p:nvPr/>
          </p:nvSpPr>
          <p:spPr>
            <a:xfrm>
              <a:off x="4185118" y="337274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Cube 59">
              <a:extLst>
                <a:ext uri="{FF2B5EF4-FFF2-40B4-BE49-F238E27FC236}">
                  <a16:creationId xmlns:a16="http://schemas.microsoft.com/office/drawing/2014/main" id="{8DF15D7B-8406-463B-B2B5-02D43E4DBD06}"/>
                </a:ext>
              </a:extLst>
            </p:cNvPr>
            <p:cNvSpPr/>
            <p:nvPr/>
          </p:nvSpPr>
          <p:spPr>
            <a:xfrm>
              <a:off x="3424909" y="3007363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4" name="Cube 113">
            <a:extLst>
              <a:ext uri="{FF2B5EF4-FFF2-40B4-BE49-F238E27FC236}">
                <a16:creationId xmlns:a16="http://schemas.microsoft.com/office/drawing/2014/main" id="{F988B09D-54E6-4163-8D2F-092885713C62}"/>
              </a:ext>
            </a:extLst>
          </p:cNvPr>
          <p:cNvSpPr/>
          <p:nvPr/>
        </p:nvSpPr>
        <p:spPr>
          <a:xfrm>
            <a:off x="3610854" y="1236049"/>
            <a:ext cx="509745" cy="498584"/>
          </a:xfrm>
          <a:prstGeom prst="cub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Cube 114">
            <a:extLst>
              <a:ext uri="{FF2B5EF4-FFF2-40B4-BE49-F238E27FC236}">
                <a16:creationId xmlns:a16="http://schemas.microsoft.com/office/drawing/2014/main" id="{97A40CC1-D562-4786-8C75-16DB058A1F56}"/>
              </a:ext>
            </a:extLst>
          </p:cNvPr>
          <p:cNvSpPr/>
          <p:nvPr/>
        </p:nvSpPr>
        <p:spPr>
          <a:xfrm>
            <a:off x="3987293" y="1235166"/>
            <a:ext cx="509745" cy="498584"/>
          </a:xfrm>
          <a:prstGeom prst="cub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FC37A11D-5329-4171-B9EA-3A67FAA67642}"/>
              </a:ext>
            </a:extLst>
          </p:cNvPr>
          <p:cNvGrpSpPr/>
          <p:nvPr/>
        </p:nvGrpSpPr>
        <p:grpSpPr>
          <a:xfrm>
            <a:off x="5985834" y="2878915"/>
            <a:ext cx="1391379" cy="998409"/>
            <a:chOff x="5985834" y="2878915"/>
            <a:chExt cx="1391379" cy="998409"/>
          </a:xfrm>
        </p:grpSpPr>
        <p:sp>
          <p:nvSpPr>
            <p:cNvPr id="116" name="Cube 115">
              <a:extLst>
                <a:ext uri="{FF2B5EF4-FFF2-40B4-BE49-F238E27FC236}">
                  <a16:creationId xmlns:a16="http://schemas.microsoft.com/office/drawing/2014/main" id="{A93018DD-221B-4F8A-80B1-0770E48CAA8D}"/>
                </a:ext>
              </a:extLst>
            </p:cNvPr>
            <p:cNvSpPr/>
            <p:nvPr/>
          </p:nvSpPr>
          <p:spPr>
            <a:xfrm>
              <a:off x="5991426" y="3378740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Cube 116">
              <a:extLst>
                <a:ext uri="{FF2B5EF4-FFF2-40B4-BE49-F238E27FC236}">
                  <a16:creationId xmlns:a16="http://schemas.microsoft.com/office/drawing/2014/main" id="{0F44014C-8A9D-48B5-8518-95E76BA5E786}"/>
                </a:ext>
              </a:extLst>
            </p:cNvPr>
            <p:cNvSpPr/>
            <p:nvPr/>
          </p:nvSpPr>
          <p:spPr>
            <a:xfrm>
              <a:off x="6479148" y="325268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Cube 117">
              <a:extLst>
                <a:ext uri="{FF2B5EF4-FFF2-40B4-BE49-F238E27FC236}">
                  <a16:creationId xmlns:a16="http://schemas.microsoft.com/office/drawing/2014/main" id="{879AE1A9-6C20-4963-B677-C67EDAA46BAA}"/>
                </a:ext>
              </a:extLst>
            </p:cNvPr>
            <p:cNvSpPr/>
            <p:nvPr/>
          </p:nvSpPr>
          <p:spPr>
            <a:xfrm>
              <a:off x="6102851" y="288015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" name="Cube 118">
              <a:extLst>
                <a:ext uri="{FF2B5EF4-FFF2-40B4-BE49-F238E27FC236}">
                  <a16:creationId xmlns:a16="http://schemas.microsoft.com/office/drawing/2014/main" id="{563FF61B-AEE0-4540-89C3-895B875A162E}"/>
                </a:ext>
              </a:extLst>
            </p:cNvPr>
            <p:cNvSpPr/>
            <p:nvPr/>
          </p:nvSpPr>
          <p:spPr>
            <a:xfrm>
              <a:off x="6857467" y="325000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" name="Cube 119">
              <a:extLst>
                <a:ext uri="{FF2B5EF4-FFF2-40B4-BE49-F238E27FC236}">
                  <a16:creationId xmlns:a16="http://schemas.microsoft.com/office/drawing/2014/main" id="{56DA722A-8EE4-40DA-8123-53988A3CBFC9}"/>
                </a:ext>
              </a:extLst>
            </p:cNvPr>
            <p:cNvSpPr/>
            <p:nvPr/>
          </p:nvSpPr>
          <p:spPr>
            <a:xfrm>
              <a:off x="6479148" y="287955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" name="Cube 120">
              <a:extLst>
                <a:ext uri="{FF2B5EF4-FFF2-40B4-BE49-F238E27FC236}">
                  <a16:creationId xmlns:a16="http://schemas.microsoft.com/office/drawing/2014/main" id="{29B1F7B4-D9F6-436E-9DAE-2E648DBAF666}"/>
                </a:ext>
              </a:extLst>
            </p:cNvPr>
            <p:cNvSpPr/>
            <p:nvPr/>
          </p:nvSpPr>
          <p:spPr>
            <a:xfrm>
              <a:off x="6357723" y="337209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" name="Cube 121">
              <a:extLst>
                <a:ext uri="{FF2B5EF4-FFF2-40B4-BE49-F238E27FC236}">
                  <a16:creationId xmlns:a16="http://schemas.microsoft.com/office/drawing/2014/main" id="{7D358683-2348-48C8-AF18-53B25A737ACA}"/>
                </a:ext>
              </a:extLst>
            </p:cNvPr>
            <p:cNvSpPr/>
            <p:nvPr/>
          </p:nvSpPr>
          <p:spPr>
            <a:xfrm>
              <a:off x="6867468" y="287891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" name="Cube 122">
              <a:extLst>
                <a:ext uri="{FF2B5EF4-FFF2-40B4-BE49-F238E27FC236}">
                  <a16:creationId xmlns:a16="http://schemas.microsoft.com/office/drawing/2014/main" id="{C6981D51-51D1-4E53-AD8E-C1C1D6BD2193}"/>
                </a:ext>
              </a:extLst>
            </p:cNvPr>
            <p:cNvSpPr/>
            <p:nvPr/>
          </p:nvSpPr>
          <p:spPr>
            <a:xfrm>
              <a:off x="6746043" y="337209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" name="Cube 123">
              <a:extLst>
                <a:ext uri="{FF2B5EF4-FFF2-40B4-BE49-F238E27FC236}">
                  <a16:creationId xmlns:a16="http://schemas.microsoft.com/office/drawing/2014/main" id="{270F30BF-C8BE-4DB9-89DF-7200462D7257}"/>
                </a:ext>
              </a:extLst>
            </p:cNvPr>
            <p:cNvSpPr/>
            <p:nvPr/>
          </p:nvSpPr>
          <p:spPr>
            <a:xfrm>
              <a:off x="5985834" y="3006719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" name="Cube 124">
              <a:extLst>
                <a:ext uri="{FF2B5EF4-FFF2-40B4-BE49-F238E27FC236}">
                  <a16:creationId xmlns:a16="http://schemas.microsoft.com/office/drawing/2014/main" id="{0CFA6D3F-8F99-4663-A87E-58B317A741B0}"/>
                </a:ext>
              </a:extLst>
            </p:cNvPr>
            <p:cNvSpPr/>
            <p:nvPr/>
          </p:nvSpPr>
          <p:spPr>
            <a:xfrm>
              <a:off x="6374154" y="3008062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" name="Cube 125">
              <a:extLst>
                <a:ext uri="{FF2B5EF4-FFF2-40B4-BE49-F238E27FC236}">
                  <a16:creationId xmlns:a16="http://schemas.microsoft.com/office/drawing/2014/main" id="{5CDF74EF-8D8A-447A-B46F-1053BDB46B1F}"/>
                </a:ext>
              </a:extLst>
            </p:cNvPr>
            <p:cNvSpPr/>
            <p:nvPr/>
          </p:nvSpPr>
          <p:spPr>
            <a:xfrm>
              <a:off x="6754005" y="3008062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9E36C50E-0B7B-4884-9A1D-DA10B22851A6}"/>
              </a:ext>
            </a:extLst>
          </p:cNvPr>
          <p:cNvGrpSpPr/>
          <p:nvPr/>
        </p:nvGrpSpPr>
        <p:grpSpPr>
          <a:xfrm>
            <a:off x="821341" y="4915259"/>
            <a:ext cx="1391379" cy="1362678"/>
            <a:chOff x="821341" y="4915259"/>
            <a:chExt cx="1391379" cy="1362678"/>
          </a:xfrm>
        </p:grpSpPr>
        <p:sp>
          <p:nvSpPr>
            <p:cNvPr id="127" name="Cube 126">
              <a:extLst>
                <a:ext uri="{FF2B5EF4-FFF2-40B4-BE49-F238E27FC236}">
                  <a16:creationId xmlns:a16="http://schemas.microsoft.com/office/drawing/2014/main" id="{FC8C8889-ACBA-48DF-8848-3143AD88A114}"/>
                </a:ext>
              </a:extLst>
            </p:cNvPr>
            <p:cNvSpPr/>
            <p:nvPr/>
          </p:nvSpPr>
          <p:spPr>
            <a:xfrm>
              <a:off x="826933" y="5779353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" name="Cube 127">
              <a:extLst>
                <a:ext uri="{FF2B5EF4-FFF2-40B4-BE49-F238E27FC236}">
                  <a16:creationId xmlns:a16="http://schemas.microsoft.com/office/drawing/2014/main" id="{1D33FF9B-42BE-473B-9B9A-142B402D5027}"/>
                </a:ext>
              </a:extLst>
            </p:cNvPr>
            <p:cNvSpPr/>
            <p:nvPr/>
          </p:nvSpPr>
          <p:spPr>
            <a:xfrm>
              <a:off x="1314655" y="565330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Cube 128">
              <a:extLst>
                <a:ext uri="{FF2B5EF4-FFF2-40B4-BE49-F238E27FC236}">
                  <a16:creationId xmlns:a16="http://schemas.microsoft.com/office/drawing/2014/main" id="{9E24F60C-81F7-4932-B760-67C6909852D0}"/>
                </a:ext>
              </a:extLst>
            </p:cNvPr>
            <p:cNvSpPr/>
            <p:nvPr/>
          </p:nvSpPr>
          <p:spPr>
            <a:xfrm>
              <a:off x="938358" y="528076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Cube 129">
              <a:extLst>
                <a:ext uri="{FF2B5EF4-FFF2-40B4-BE49-F238E27FC236}">
                  <a16:creationId xmlns:a16="http://schemas.microsoft.com/office/drawing/2014/main" id="{06136883-E9A4-4A8C-B316-4AA237FB26B6}"/>
                </a:ext>
              </a:extLst>
            </p:cNvPr>
            <p:cNvSpPr/>
            <p:nvPr/>
          </p:nvSpPr>
          <p:spPr>
            <a:xfrm>
              <a:off x="1692974" y="565061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" name="Cube 130">
              <a:extLst>
                <a:ext uri="{FF2B5EF4-FFF2-40B4-BE49-F238E27FC236}">
                  <a16:creationId xmlns:a16="http://schemas.microsoft.com/office/drawing/2014/main" id="{18BCAF2F-59F4-4370-903B-149AAB0B3722}"/>
                </a:ext>
              </a:extLst>
            </p:cNvPr>
            <p:cNvSpPr/>
            <p:nvPr/>
          </p:nvSpPr>
          <p:spPr>
            <a:xfrm>
              <a:off x="1314655" y="528017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" name="Cube 131">
              <a:extLst>
                <a:ext uri="{FF2B5EF4-FFF2-40B4-BE49-F238E27FC236}">
                  <a16:creationId xmlns:a16="http://schemas.microsoft.com/office/drawing/2014/main" id="{F5EAE182-D031-48E2-AF72-9F0AECB0A88B}"/>
                </a:ext>
              </a:extLst>
            </p:cNvPr>
            <p:cNvSpPr/>
            <p:nvPr/>
          </p:nvSpPr>
          <p:spPr>
            <a:xfrm>
              <a:off x="1193230" y="577271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" name="Cube 132">
              <a:extLst>
                <a:ext uri="{FF2B5EF4-FFF2-40B4-BE49-F238E27FC236}">
                  <a16:creationId xmlns:a16="http://schemas.microsoft.com/office/drawing/2014/main" id="{66F25F64-B964-4913-94A5-28530417C68D}"/>
                </a:ext>
              </a:extLst>
            </p:cNvPr>
            <p:cNvSpPr/>
            <p:nvPr/>
          </p:nvSpPr>
          <p:spPr>
            <a:xfrm>
              <a:off x="1702975" y="527952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" name="Cube 133">
              <a:extLst>
                <a:ext uri="{FF2B5EF4-FFF2-40B4-BE49-F238E27FC236}">
                  <a16:creationId xmlns:a16="http://schemas.microsoft.com/office/drawing/2014/main" id="{84E7F581-8086-47FA-96B8-C72326BE2DE0}"/>
                </a:ext>
              </a:extLst>
            </p:cNvPr>
            <p:cNvSpPr/>
            <p:nvPr/>
          </p:nvSpPr>
          <p:spPr>
            <a:xfrm>
              <a:off x="1581550" y="577271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Cube 134">
              <a:extLst>
                <a:ext uri="{FF2B5EF4-FFF2-40B4-BE49-F238E27FC236}">
                  <a16:creationId xmlns:a16="http://schemas.microsoft.com/office/drawing/2014/main" id="{2683B207-3C59-4B67-8314-352017F113A6}"/>
                </a:ext>
              </a:extLst>
            </p:cNvPr>
            <p:cNvSpPr/>
            <p:nvPr/>
          </p:nvSpPr>
          <p:spPr>
            <a:xfrm>
              <a:off x="821341" y="5407332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" name="Cube 135">
              <a:extLst>
                <a:ext uri="{FF2B5EF4-FFF2-40B4-BE49-F238E27FC236}">
                  <a16:creationId xmlns:a16="http://schemas.microsoft.com/office/drawing/2014/main" id="{6CC3A83E-460D-4688-91CA-2EF16DEA9956}"/>
                </a:ext>
              </a:extLst>
            </p:cNvPr>
            <p:cNvSpPr/>
            <p:nvPr/>
          </p:nvSpPr>
          <p:spPr>
            <a:xfrm>
              <a:off x="1209661" y="5408675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7" name="Cube 136">
              <a:extLst>
                <a:ext uri="{FF2B5EF4-FFF2-40B4-BE49-F238E27FC236}">
                  <a16:creationId xmlns:a16="http://schemas.microsoft.com/office/drawing/2014/main" id="{A0E693C5-059E-437F-9D40-53288F4245CB}"/>
                </a:ext>
              </a:extLst>
            </p:cNvPr>
            <p:cNvSpPr/>
            <p:nvPr/>
          </p:nvSpPr>
          <p:spPr>
            <a:xfrm>
              <a:off x="1589512" y="5408675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A5E15835-9F9D-4FB4-BC7F-307B00967D99}"/>
                </a:ext>
              </a:extLst>
            </p:cNvPr>
            <p:cNvGrpSpPr/>
            <p:nvPr/>
          </p:nvGrpSpPr>
          <p:grpSpPr>
            <a:xfrm>
              <a:off x="825683" y="4915259"/>
              <a:ext cx="1383903" cy="619467"/>
              <a:chOff x="2828146" y="3809907"/>
              <a:chExt cx="1383903" cy="619467"/>
            </a:xfrm>
          </p:grpSpPr>
          <p:sp>
            <p:nvSpPr>
              <p:cNvPr id="139" name="Cube 138">
                <a:extLst>
                  <a:ext uri="{FF2B5EF4-FFF2-40B4-BE49-F238E27FC236}">
                    <a16:creationId xmlns:a16="http://schemas.microsoft.com/office/drawing/2014/main" id="{CF298E10-8A5A-48EC-B998-142B92F4778A}"/>
                  </a:ext>
                </a:extLst>
              </p:cNvPr>
              <p:cNvSpPr/>
              <p:nvPr/>
            </p:nvSpPr>
            <p:spPr>
              <a:xfrm>
                <a:off x="2957832" y="3809907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0" name="Cube 139">
                <a:extLst>
                  <a:ext uri="{FF2B5EF4-FFF2-40B4-BE49-F238E27FC236}">
                    <a16:creationId xmlns:a16="http://schemas.microsoft.com/office/drawing/2014/main" id="{0F29CC12-E8F1-4B02-B11C-1E9569BA2059}"/>
                  </a:ext>
                </a:extLst>
              </p:cNvPr>
              <p:cNvSpPr/>
              <p:nvPr/>
            </p:nvSpPr>
            <p:spPr>
              <a:xfrm>
                <a:off x="3325498" y="3809907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1" name="Cube 140">
                <a:extLst>
                  <a:ext uri="{FF2B5EF4-FFF2-40B4-BE49-F238E27FC236}">
                    <a16:creationId xmlns:a16="http://schemas.microsoft.com/office/drawing/2014/main" id="{5B76885C-F1C9-481C-8864-6472AB58D354}"/>
                  </a:ext>
                </a:extLst>
              </p:cNvPr>
              <p:cNvSpPr/>
              <p:nvPr/>
            </p:nvSpPr>
            <p:spPr>
              <a:xfrm>
                <a:off x="3702304" y="3809966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2" name="Cube 141">
                <a:extLst>
                  <a:ext uri="{FF2B5EF4-FFF2-40B4-BE49-F238E27FC236}">
                    <a16:creationId xmlns:a16="http://schemas.microsoft.com/office/drawing/2014/main" id="{1EB08621-1605-4003-B3A6-8E357B9CCF4C}"/>
                  </a:ext>
                </a:extLst>
              </p:cNvPr>
              <p:cNvSpPr/>
              <p:nvPr/>
            </p:nvSpPr>
            <p:spPr>
              <a:xfrm>
                <a:off x="2828146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3" name="Cube 142">
                <a:extLst>
                  <a:ext uri="{FF2B5EF4-FFF2-40B4-BE49-F238E27FC236}">
                    <a16:creationId xmlns:a16="http://schemas.microsoft.com/office/drawing/2014/main" id="{6C876D77-1C5C-42E4-AD99-6405DD8E3DE8}"/>
                  </a:ext>
                </a:extLst>
              </p:cNvPr>
              <p:cNvSpPr/>
              <p:nvPr/>
            </p:nvSpPr>
            <p:spPr>
              <a:xfrm>
                <a:off x="3204442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4" name="Cube 143">
                <a:extLst>
                  <a:ext uri="{FF2B5EF4-FFF2-40B4-BE49-F238E27FC236}">
                    <a16:creationId xmlns:a16="http://schemas.microsoft.com/office/drawing/2014/main" id="{03C8CF2D-B40C-4938-862D-08F85612C63B}"/>
                  </a:ext>
                </a:extLst>
              </p:cNvPr>
              <p:cNvSpPr/>
              <p:nvPr/>
            </p:nvSpPr>
            <p:spPr>
              <a:xfrm>
                <a:off x="3580738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31026B45-DCC2-4709-BEFF-0EBEEF1FE071}"/>
              </a:ext>
            </a:extLst>
          </p:cNvPr>
          <p:cNvGrpSpPr/>
          <p:nvPr/>
        </p:nvGrpSpPr>
        <p:grpSpPr>
          <a:xfrm>
            <a:off x="3303887" y="4846163"/>
            <a:ext cx="1502400" cy="1491766"/>
            <a:chOff x="3303887" y="4846163"/>
            <a:chExt cx="1502400" cy="1491766"/>
          </a:xfrm>
        </p:grpSpPr>
        <p:sp>
          <p:nvSpPr>
            <p:cNvPr id="156" name="Cube 155">
              <a:extLst>
                <a:ext uri="{FF2B5EF4-FFF2-40B4-BE49-F238E27FC236}">
                  <a16:creationId xmlns:a16="http://schemas.microsoft.com/office/drawing/2014/main" id="{A61BF606-91D9-4F49-A3B4-55D331C6969E}"/>
                </a:ext>
              </a:extLst>
            </p:cNvPr>
            <p:cNvSpPr/>
            <p:nvPr/>
          </p:nvSpPr>
          <p:spPr>
            <a:xfrm>
              <a:off x="3420500" y="5710257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7" name="Cube 156">
              <a:extLst>
                <a:ext uri="{FF2B5EF4-FFF2-40B4-BE49-F238E27FC236}">
                  <a16:creationId xmlns:a16="http://schemas.microsoft.com/office/drawing/2014/main" id="{547A24C5-D76B-491F-AC6B-A12571B84ED3}"/>
                </a:ext>
              </a:extLst>
            </p:cNvPr>
            <p:cNvSpPr/>
            <p:nvPr/>
          </p:nvSpPr>
          <p:spPr>
            <a:xfrm>
              <a:off x="3908222" y="558420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8" name="Cube 157">
              <a:extLst>
                <a:ext uri="{FF2B5EF4-FFF2-40B4-BE49-F238E27FC236}">
                  <a16:creationId xmlns:a16="http://schemas.microsoft.com/office/drawing/2014/main" id="{91539176-4793-40E5-885D-BDA513CF1BC3}"/>
                </a:ext>
              </a:extLst>
            </p:cNvPr>
            <p:cNvSpPr/>
            <p:nvPr/>
          </p:nvSpPr>
          <p:spPr>
            <a:xfrm>
              <a:off x="3531925" y="521167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9" name="Cube 158">
              <a:extLst>
                <a:ext uri="{FF2B5EF4-FFF2-40B4-BE49-F238E27FC236}">
                  <a16:creationId xmlns:a16="http://schemas.microsoft.com/office/drawing/2014/main" id="{DF55C37D-BE80-48E8-B889-77760BA813A5}"/>
                </a:ext>
              </a:extLst>
            </p:cNvPr>
            <p:cNvSpPr/>
            <p:nvPr/>
          </p:nvSpPr>
          <p:spPr>
            <a:xfrm>
              <a:off x="4286541" y="558152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0" name="Cube 159">
              <a:extLst>
                <a:ext uri="{FF2B5EF4-FFF2-40B4-BE49-F238E27FC236}">
                  <a16:creationId xmlns:a16="http://schemas.microsoft.com/office/drawing/2014/main" id="{35E8C25D-64DC-4D24-8544-A99084955BDC}"/>
                </a:ext>
              </a:extLst>
            </p:cNvPr>
            <p:cNvSpPr/>
            <p:nvPr/>
          </p:nvSpPr>
          <p:spPr>
            <a:xfrm>
              <a:off x="3908222" y="521107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1" name="Cube 160">
              <a:extLst>
                <a:ext uri="{FF2B5EF4-FFF2-40B4-BE49-F238E27FC236}">
                  <a16:creationId xmlns:a16="http://schemas.microsoft.com/office/drawing/2014/main" id="{99561CF0-B84B-4277-A7DB-0A3F4373A355}"/>
                </a:ext>
              </a:extLst>
            </p:cNvPr>
            <p:cNvSpPr/>
            <p:nvPr/>
          </p:nvSpPr>
          <p:spPr>
            <a:xfrm>
              <a:off x="3786797" y="570361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2" name="Cube 161">
              <a:extLst>
                <a:ext uri="{FF2B5EF4-FFF2-40B4-BE49-F238E27FC236}">
                  <a16:creationId xmlns:a16="http://schemas.microsoft.com/office/drawing/2014/main" id="{0A6EC8F4-94B1-48FA-AA65-7F64350D34A1}"/>
                </a:ext>
              </a:extLst>
            </p:cNvPr>
            <p:cNvSpPr/>
            <p:nvPr/>
          </p:nvSpPr>
          <p:spPr>
            <a:xfrm>
              <a:off x="4296542" y="521043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3" name="Cube 162">
              <a:extLst>
                <a:ext uri="{FF2B5EF4-FFF2-40B4-BE49-F238E27FC236}">
                  <a16:creationId xmlns:a16="http://schemas.microsoft.com/office/drawing/2014/main" id="{AE1531CF-0353-4EA7-A024-36688A1BDF97}"/>
                </a:ext>
              </a:extLst>
            </p:cNvPr>
            <p:cNvSpPr/>
            <p:nvPr/>
          </p:nvSpPr>
          <p:spPr>
            <a:xfrm>
              <a:off x="4175117" y="570361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Cube 163">
              <a:extLst>
                <a:ext uri="{FF2B5EF4-FFF2-40B4-BE49-F238E27FC236}">
                  <a16:creationId xmlns:a16="http://schemas.microsoft.com/office/drawing/2014/main" id="{9C9C3BBE-0D5E-42EB-A2DE-69F5A6BEE3DB}"/>
                </a:ext>
              </a:extLst>
            </p:cNvPr>
            <p:cNvSpPr/>
            <p:nvPr/>
          </p:nvSpPr>
          <p:spPr>
            <a:xfrm>
              <a:off x="3414908" y="5338236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5" name="Cube 164">
              <a:extLst>
                <a:ext uri="{FF2B5EF4-FFF2-40B4-BE49-F238E27FC236}">
                  <a16:creationId xmlns:a16="http://schemas.microsoft.com/office/drawing/2014/main" id="{91403E9F-DF32-4442-9458-A51E9DE8B09F}"/>
                </a:ext>
              </a:extLst>
            </p:cNvPr>
            <p:cNvSpPr/>
            <p:nvPr/>
          </p:nvSpPr>
          <p:spPr>
            <a:xfrm>
              <a:off x="3803228" y="5339579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6" name="Cube 165">
              <a:extLst>
                <a:ext uri="{FF2B5EF4-FFF2-40B4-BE49-F238E27FC236}">
                  <a16:creationId xmlns:a16="http://schemas.microsoft.com/office/drawing/2014/main" id="{07BC42DA-76A2-48DD-873D-75B0E8152896}"/>
                </a:ext>
              </a:extLst>
            </p:cNvPr>
            <p:cNvSpPr/>
            <p:nvPr/>
          </p:nvSpPr>
          <p:spPr>
            <a:xfrm>
              <a:off x="4183079" y="5339579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20815B32-FA8E-4673-82EE-BF27B5C66615}"/>
                </a:ext>
              </a:extLst>
            </p:cNvPr>
            <p:cNvGrpSpPr/>
            <p:nvPr/>
          </p:nvGrpSpPr>
          <p:grpSpPr>
            <a:xfrm>
              <a:off x="3419250" y="4846163"/>
              <a:ext cx="1383903" cy="619467"/>
              <a:chOff x="2828146" y="3809907"/>
              <a:chExt cx="1383903" cy="619467"/>
            </a:xfrm>
          </p:grpSpPr>
          <p:sp>
            <p:nvSpPr>
              <p:cNvPr id="168" name="Cube 167">
                <a:extLst>
                  <a:ext uri="{FF2B5EF4-FFF2-40B4-BE49-F238E27FC236}">
                    <a16:creationId xmlns:a16="http://schemas.microsoft.com/office/drawing/2014/main" id="{A4A900FF-87B4-4A67-AFE9-BF6B1CE5A094}"/>
                  </a:ext>
                </a:extLst>
              </p:cNvPr>
              <p:cNvSpPr/>
              <p:nvPr/>
            </p:nvSpPr>
            <p:spPr>
              <a:xfrm>
                <a:off x="2957832" y="3809907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9" name="Cube 168">
                <a:extLst>
                  <a:ext uri="{FF2B5EF4-FFF2-40B4-BE49-F238E27FC236}">
                    <a16:creationId xmlns:a16="http://schemas.microsoft.com/office/drawing/2014/main" id="{FF394DF0-20DA-467A-8C2A-97ACCA6AC09F}"/>
                  </a:ext>
                </a:extLst>
              </p:cNvPr>
              <p:cNvSpPr/>
              <p:nvPr/>
            </p:nvSpPr>
            <p:spPr>
              <a:xfrm>
                <a:off x="3325498" y="3809907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0" name="Cube 169">
                <a:extLst>
                  <a:ext uri="{FF2B5EF4-FFF2-40B4-BE49-F238E27FC236}">
                    <a16:creationId xmlns:a16="http://schemas.microsoft.com/office/drawing/2014/main" id="{10EBA5F2-110E-4539-ADF3-66F24B6FD52C}"/>
                  </a:ext>
                </a:extLst>
              </p:cNvPr>
              <p:cNvSpPr/>
              <p:nvPr/>
            </p:nvSpPr>
            <p:spPr>
              <a:xfrm>
                <a:off x="3702304" y="3809966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1" name="Cube 170">
                <a:extLst>
                  <a:ext uri="{FF2B5EF4-FFF2-40B4-BE49-F238E27FC236}">
                    <a16:creationId xmlns:a16="http://schemas.microsoft.com/office/drawing/2014/main" id="{A4889083-C43B-474C-B118-84ED2DB42680}"/>
                  </a:ext>
                </a:extLst>
              </p:cNvPr>
              <p:cNvSpPr/>
              <p:nvPr/>
            </p:nvSpPr>
            <p:spPr>
              <a:xfrm>
                <a:off x="2828146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2" name="Cube 171">
                <a:extLst>
                  <a:ext uri="{FF2B5EF4-FFF2-40B4-BE49-F238E27FC236}">
                    <a16:creationId xmlns:a16="http://schemas.microsoft.com/office/drawing/2014/main" id="{404DD01B-1F43-407F-89BD-56B508CD28AF}"/>
                  </a:ext>
                </a:extLst>
              </p:cNvPr>
              <p:cNvSpPr/>
              <p:nvPr/>
            </p:nvSpPr>
            <p:spPr>
              <a:xfrm>
                <a:off x="3204442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3" name="Cube 172">
                <a:extLst>
                  <a:ext uri="{FF2B5EF4-FFF2-40B4-BE49-F238E27FC236}">
                    <a16:creationId xmlns:a16="http://schemas.microsoft.com/office/drawing/2014/main" id="{FDD88106-8EAC-4FAC-A0C4-6E7E011754A7}"/>
                  </a:ext>
                </a:extLst>
              </p:cNvPr>
              <p:cNvSpPr/>
              <p:nvPr/>
            </p:nvSpPr>
            <p:spPr>
              <a:xfrm>
                <a:off x="3580738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A91504F6-44A2-46AD-BD4E-363A1060D046}"/>
                </a:ext>
              </a:extLst>
            </p:cNvPr>
            <p:cNvGrpSpPr/>
            <p:nvPr/>
          </p:nvGrpSpPr>
          <p:grpSpPr>
            <a:xfrm>
              <a:off x="3303887" y="5465571"/>
              <a:ext cx="1262337" cy="872358"/>
              <a:chOff x="2701487" y="4421520"/>
              <a:chExt cx="1262337" cy="872358"/>
            </a:xfrm>
          </p:grpSpPr>
          <p:sp>
            <p:nvSpPr>
              <p:cNvPr id="146" name="Cube 145">
                <a:extLst>
                  <a:ext uri="{FF2B5EF4-FFF2-40B4-BE49-F238E27FC236}">
                    <a16:creationId xmlns:a16="http://schemas.microsoft.com/office/drawing/2014/main" id="{CA60D366-A258-4EC4-B478-E5409D300DC6}"/>
                  </a:ext>
                </a:extLst>
              </p:cNvPr>
              <p:cNvSpPr/>
              <p:nvPr/>
            </p:nvSpPr>
            <p:spPr>
              <a:xfrm>
                <a:off x="2701487" y="4795294"/>
                <a:ext cx="509745" cy="498584"/>
              </a:xfrm>
              <a:prstGeom prst="cub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7" name="Cube 146">
                <a:extLst>
                  <a:ext uri="{FF2B5EF4-FFF2-40B4-BE49-F238E27FC236}">
                    <a16:creationId xmlns:a16="http://schemas.microsoft.com/office/drawing/2014/main" id="{415B2C43-62F9-42F5-8F88-8D7B0B935112}"/>
                  </a:ext>
                </a:extLst>
              </p:cNvPr>
              <p:cNvSpPr/>
              <p:nvPr/>
            </p:nvSpPr>
            <p:spPr>
              <a:xfrm>
                <a:off x="2702223" y="4421520"/>
                <a:ext cx="509745" cy="498584"/>
              </a:xfrm>
              <a:prstGeom prst="cub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8" name="Cube 147">
                <a:extLst>
                  <a:ext uri="{FF2B5EF4-FFF2-40B4-BE49-F238E27FC236}">
                    <a16:creationId xmlns:a16="http://schemas.microsoft.com/office/drawing/2014/main" id="{1ED85277-6C12-4CB2-911C-FC62399DFBB4}"/>
                  </a:ext>
                </a:extLst>
              </p:cNvPr>
              <p:cNvSpPr/>
              <p:nvPr/>
            </p:nvSpPr>
            <p:spPr>
              <a:xfrm>
                <a:off x="3077783" y="4795294"/>
                <a:ext cx="509745" cy="498584"/>
              </a:xfrm>
              <a:prstGeom prst="cub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9" name="Cube 148">
                <a:extLst>
                  <a:ext uri="{FF2B5EF4-FFF2-40B4-BE49-F238E27FC236}">
                    <a16:creationId xmlns:a16="http://schemas.microsoft.com/office/drawing/2014/main" id="{7517F954-4BCF-416D-911C-82BCB2EAE294}"/>
                  </a:ext>
                </a:extLst>
              </p:cNvPr>
              <p:cNvSpPr/>
              <p:nvPr/>
            </p:nvSpPr>
            <p:spPr>
              <a:xfrm>
                <a:off x="3454079" y="4795294"/>
                <a:ext cx="509745" cy="498584"/>
              </a:xfrm>
              <a:prstGeom prst="cub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0" name="Cube 149">
                <a:extLst>
                  <a:ext uri="{FF2B5EF4-FFF2-40B4-BE49-F238E27FC236}">
                    <a16:creationId xmlns:a16="http://schemas.microsoft.com/office/drawing/2014/main" id="{3743B9AE-F933-47E5-8FE3-2B899B0001B7}"/>
                  </a:ext>
                </a:extLst>
              </p:cNvPr>
              <p:cNvSpPr/>
              <p:nvPr/>
            </p:nvSpPr>
            <p:spPr>
              <a:xfrm>
                <a:off x="3454079" y="4421520"/>
                <a:ext cx="509745" cy="498584"/>
              </a:xfrm>
              <a:prstGeom prst="cub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F70D0099-EBED-44B4-86D7-7A5C0DAE0ADE}"/>
              </a:ext>
            </a:extLst>
          </p:cNvPr>
          <p:cNvGrpSpPr/>
          <p:nvPr/>
        </p:nvGrpSpPr>
        <p:grpSpPr>
          <a:xfrm>
            <a:off x="5984559" y="4846163"/>
            <a:ext cx="1502805" cy="1496317"/>
            <a:chOff x="5984559" y="4846163"/>
            <a:chExt cx="1502805" cy="1496317"/>
          </a:xfrm>
        </p:grpSpPr>
        <p:sp>
          <p:nvSpPr>
            <p:cNvPr id="174" name="Cube 173">
              <a:extLst>
                <a:ext uri="{FF2B5EF4-FFF2-40B4-BE49-F238E27FC236}">
                  <a16:creationId xmlns:a16="http://schemas.microsoft.com/office/drawing/2014/main" id="{B1B2470E-E6AB-42CD-B397-B5C7238EFD2B}"/>
                </a:ext>
              </a:extLst>
            </p:cNvPr>
            <p:cNvSpPr/>
            <p:nvPr/>
          </p:nvSpPr>
          <p:spPr>
            <a:xfrm>
              <a:off x="6101577" y="5710257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" name="Cube 174">
              <a:extLst>
                <a:ext uri="{FF2B5EF4-FFF2-40B4-BE49-F238E27FC236}">
                  <a16:creationId xmlns:a16="http://schemas.microsoft.com/office/drawing/2014/main" id="{FDCE8211-612A-43E9-BE66-4C83BAEBCB2C}"/>
                </a:ext>
              </a:extLst>
            </p:cNvPr>
            <p:cNvSpPr/>
            <p:nvPr/>
          </p:nvSpPr>
          <p:spPr>
            <a:xfrm>
              <a:off x="6589299" y="558420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6" name="Cube 175">
              <a:extLst>
                <a:ext uri="{FF2B5EF4-FFF2-40B4-BE49-F238E27FC236}">
                  <a16:creationId xmlns:a16="http://schemas.microsoft.com/office/drawing/2014/main" id="{603FCE4E-F01B-48B5-8B39-370A53A92999}"/>
                </a:ext>
              </a:extLst>
            </p:cNvPr>
            <p:cNvSpPr/>
            <p:nvPr/>
          </p:nvSpPr>
          <p:spPr>
            <a:xfrm>
              <a:off x="6213002" y="521167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" name="Cube 176">
              <a:extLst>
                <a:ext uri="{FF2B5EF4-FFF2-40B4-BE49-F238E27FC236}">
                  <a16:creationId xmlns:a16="http://schemas.microsoft.com/office/drawing/2014/main" id="{B53F6904-0300-4374-9C8C-32219026CFBD}"/>
                </a:ext>
              </a:extLst>
            </p:cNvPr>
            <p:cNvSpPr/>
            <p:nvPr/>
          </p:nvSpPr>
          <p:spPr>
            <a:xfrm>
              <a:off x="6967618" y="558152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8" name="Cube 177">
              <a:extLst>
                <a:ext uri="{FF2B5EF4-FFF2-40B4-BE49-F238E27FC236}">
                  <a16:creationId xmlns:a16="http://schemas.microsoft.com/office/drawing/2014/main" id="{9235C949-2763-47E5-B6EA-0E2B094F0819}"/>
                </a:ext>
              </a:extLst>
            </p:cNvPr>
            <p:cNvSpPr/>
            <p:nvPr/>
          </p:nvSpPr>
          <p:spPr>
            <a:xfrm>
              <a:off x="6589299" y="521107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9" name="Cube 178">
              <a:extLst>
                <a:ext uri="{FF2B5EF4-FFF2-40B4-BE49-F238E27FC236}">
                  <a16:creationId xmlns:a16="http://schemas.microsoft.com/office/drawing/2014/main" id="{3084B0A5-DCC9-49BD-AA99-5E116FC45065}"/>
                </a:ext>
              </a:extLst>
            </p:cNvPr>
            <p:cNvSpPr/>
            <p:nvPr/>
          </p:nvSpPr>
          <p:spPr>
            <a:xfrm>
              <a:off x="6467874" y="570361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" name="Cube 179">
              <a:extLst>
                <a:ext uri="{FF2B5EF4-FFF2-40B4-BE49-F238E27FC236}">
                  <a16:creationId xmlns:a16="http://schemas.microsoft.com/office/drawing/2014/main" id="{159DA196-77B8-4F29-A9F3-87D4C75DADA2}"/>
                </a:ext>
              </a:extLst>
            </p:cNvPr>
            <p:cNvSpPr/>
            <p:nvPr/>
          </p:nvSpPr>
          <p:spPr>
            <a:xfrm>
              <a:off x="6977619" y="521043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1" name="Cube 180">
              <a:extLst>
                <a:ext uri="{FF2B5EF4-FFF2-40B4-BE49-F238E27FC236}">
                  <a16:creationId xmlns:a16="http://schemas.microsoft.com/office/drawing/2014/main" id="{320E6431-597C-4DA5-AC29-0CEE05A9D5CC}"/>
                </a:ext>
              </a:extLst>
            </p:cNvPr>
            <p:cNvSpPr/>
            <p:nvPr/>
          </p:nvSpPr>
          <p:spPr>
            <a:xfrm>
              <a:off x="6856194" y="570361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" name="Cube 181">
              <a:extLst>
                <a:ext uri="{FF2B5EF4-FFF2-40B4-BE49-F238E27FC236}">
                  <a16:creationId xmlns:a16="http://schemas.microsoft.com/office/drawing/2014/main" id="{D34550FA-2441-4451-B322-84569EE29A36}"/>
                </a:ext>
              </a:extLst>
            </p:cNvPr>
            <p:cNvSpPr/>
            <p:nvPr/>
          </p:nvSpPr>
          <p:spPr>
            <a:xfrm>
              <a:off x="6095985" y="5338236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3" name="Cube 182">
              <a:extLst>
                <a:ext uri="{FF2B5EF4-FFF2-40B4-BE49-F238E27FC236}">
                  <a16:creationId xmlns:a16="http://schemas.microsoft.com/office/drawing/2014/main" id="{34CCA31D-CFB9-4105-A50B-C401101D4950}"/>
                </a:ext>
              </a:extLst>
            </p:cNvPr>
            <p:cNvSpPr/>
            <p:nvPr/>
          </p:nvSpPr>
          <p:spPr>
            <a:xfrm>
              <a:off x="6484305" y="5339579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" name="Cube 183">
              <a:extLst>
                <a:ext uri="{FF2B5EF4-FFF2-40B4-BE49-F238E27FC236}">
                  <a16:creationId xmlns:a16="http://schemas.microsoft.com/office/drawing/2014/main" id="{3D6A2837-76A9-4768-9676-A93D7CD4EAEB}"/>
                </a:ext>
              </a:extLst>
            </p:cNvPr>
            <p:cNvSpPr/>
            <p:nvPr/>
          </p:nvSpPr>
          <p:spPr>
            <a:xfrm>
              <a:off x="6864156" y="5339579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94981133-AB8A-4538-8AAD-B4651BCEEE1A}"/>
                </a:ext>
              </a:extLst>
            </p:cNvPr>
            <p:cNvGrpSpPr/>
            <p:nvPr/>
          </p:nvGrpSpPr>
          <p:grpSpPr>
            <a:xfrm>
              <a:off x="6100327" y="4846163"/>
              <a:ext cx="1383903" cy="619467"/>
              <a:chOff x="2828146" y="3809907"/>
              <a:chExt cx="1383903" cy="619467"/>
            </a:xfrm>
          </p:grpSpPr>
          <p:sp>
            <p:nvSpPr>
              <p:cNvPr id="186" name="Cube 185">
                <a:extLst>
                  <a:ext uri="{FF2B5EF4-FFF2-40B4-BE49-F238E27FC236}">
                    <a16:creationId xmlns:a16="http://schemas.microsoft.com/office/drawing/2014/main" id="{8E14F34E-7B04-4254-871D-70C67F34821B}"/>
                  </a:ext>
                </a:extLst>
              </p:cNvPr>
              <p:cNvSpPr/>
              <p:nvPr/>
            </p:nvSpPr>
            <p:spPr>
              <a:xfrm>
                <a:off x="2957832" y="3809907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\</a:t>
                </a:r>
              </a:p>
            </p:txBody>
          </p:sp>
          <p:sp>
            <p:nvSpPr>
              <p:cNvPr id="187" name="Cube 186">
                <a:extLst>
                  <a:ext uri="{FF2B5EF4-FFF2-40B4-BE49-F238E27FC236}">
                    <a16:creationId xmlns:a16="http://schemas.microsoft.com/office/drawing/2014/main" id="{99BADC88-23D0-4B97-A8A4-02A1C1AD4151}"/>
                  </a:ext>
                </a:extLst>
              </p:cNvPr>
              <p:cNvSpPr/>
              <p:nvPr/>
            </p:nvSpPr>
            <p:spPr>
              <a:xfrm>
                <a:off x="3325498" y="3809907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8" name="Cube 187">
                <a:extLst>
                  <a:ext uri="{FF2B5EF4-FFF2-40B4-BE49-F238E27FC236}">
                    <a16:creationId xmlns:a16="http://schemas.microsoft.com/office/drawing/2014/main" id="{81EC53F9-D39D-457E-8A25-04C2FAAB88B4}"/>
                  </a:ext>
                </a:extLst>
              </p:cNvPr>
              <p:cNvSpPr/>
              <p:nvPr/>
            </p:nvSpPr>
            <p:spPr>
              <a:xfrm>
                <a:off x="3702304" y="3809966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9" name="Cube 188">
                <a:extLst>
                  <a:ext uri="{FF2B5EF4-FFF2-40B4-BE49-F238E27FC236}">
                    <a16:creationId xmlns:a16="http://schemas.microsoft.com/office/drawing/2014/main" id="{2B755F66-020F-479B-B482-39EE7A820880}"/>
                  </a:ext>
                </a:extLst>
              </p:cNvPr>
              <p:cNvSpPr/>
              <p:nvPr/>
            </p:nvSpPr>
            <p:spPr>
              <a:xfrm>
                <a:off x="2828146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\</a:t>
                </a:r>
              </a:p>
            </p:txBody>
          </p:sp>
          <p:sp>
            <p:nvSpPr>
              <p:cNvPr id="190" name="Cube 189">
                <a:extLst>
                  <a:ext uri="{FF2B5EF4-FFF2-40B4-BE49-F238E27FC236}">
                    <a16:creationId xmlns:a16="http://schemas.microsoft.com/office/drawing/2014/main" id="{B6D2971C-8F4F-434A-B984-3D8594759F37}"/>
                  </a:ext>
                </a:extLst>
              </p:cNvPr>
              <p:cNvSpPr/>
              <p:nvPr/>
            </p:nvSpPr>
            <p:spPr>
              <a:xfrm>
                <a:off x="3204442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1" name="Cube 190">
                <a:extLst>
                  <a:ext uri="{FF2B5EF4-FFF2-40B4-BE49-F238E27FC236}">
                    <a16:creationId xmlns:a16="http://schemas.microsoft.com/office/drawing/2014/main" id="{29095A13-9373-4DE4-A8EB-90C3274CDB80}"/>
                  </a:ext>
                </a:extLst>
              </p:cNvPr>
              <p:cNvSpPr/>
              <p:nvPr/>
            </p:nvSpPr>
            <p:spPr>
              <a:xfrm>
                <a:off x="3580738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93" name="Cube 192">
              <a:extLst>
                <a:ext uri="{FF2B5EF4-FFF2-40B4-BE49-F238E27FC236}">
                  <a16:creationId xmlns:a16="http://schemas.microsoft.com/office/drawing/2014/main" id="{49E2E5D7-0D8D-45CD-B4A4-8B86BC5137C9}"/>
                </a:ext>
              </a:extLst>
            </p:cNvPr>
            <p:cNvSpPr/>
            <p:nvPr/>
          </p:nvSpPr>
          <p:spPr>
            <a:xfrm>
              <a:off x="5984559" y="584389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4" name="Cube 193">
              <a:extLst>
                <a:ext uri="{FF2B5EF4-FFF2-40B4-BE49-F238E27FC236}">
                  <a16:creationId xmlns:a16="http://schemas.microsoft.com/office/drawing/2014/main" id="{8FA547D3-4426-4F15-9449-B1F21F048A61}"/>
                </a:ext>
              </a:extLst>
            </p:cNvPr>
            <p:cNvSpPr/>
            <p:nvPr/>
          </p:nvSpPr>
          <p:spPr>
            <a:xfrm>
              <a:off x="5985295" y="547012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Cube 194">
              <a:extLst>
                <a:ext uri="{FF2B5EF4-FFF2-40B4-BE49-F238E27FC236}">
                  <a16:creationId xmlns:a16="http://schemas.microsoft.com/office/drawing/2014/main" id="{A76C64B1-4E04-46F7-92B5-F4D247179E63}"/>
                </a:ext>
              </a:extLst>
            </p:cNvPr>
            <p:cNvSpPr/>
            <p:nvPr/>
          </p:nvSpPr>
          <p:spPr>
            <a:xfrm>
              <a:off x="6360855" y="584389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Cube 195">
              <a:extLst>
                <a:ext uri="{FF2B5EF4-FFF2-40B4-BE49-F238E27FC236}">
                  <a16:creationId xmlns:a16="http://schemas.microsoft.com/office/drawing/2014/main" id="{2A0B9892-DACF-4B32-8D47-7DFC55645231}"/>
                </a:ext>
              </a:extLst>
            </p:cNvPr>
            <p:cNvSpPr/>
            <p:nvPr/>
          </p:nvSpPr>
          <p:spPr>
            <a:xfrm>
              <a:off x="6721534" y="584389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2" name="Cube 151">
              <a:extLst>
                <a:ext uri="{FF2B5EF4-FFF2-40B4-BE49-F238E27FC236}">
                  <a16:creationId xmlns:a16="http://schemas.microsoft.com/office/drawing/2014/main" id="{BFB536B9-E045-4B9B-92C4-ACD7DF1138C2}"/>
                </a:ext>
              </a:extLst>
            </p:cNvPr>
            <p:cNvSpPr/>
            <p:nvPr/>
          </p:nvSpPr>
          <p:spPr>
            <a:xfrm>
              <a:off x="6367722" y="5455028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Cube 196">
              <a:extLst>
                <a:ext uri="{FF2B5EF4-FFF2-40B4-BE49-F238E27FC236}">
                  <a16:creationId xmlns:a16="http://schemas.microsoft.com/office/drawing/2014/main" id="{7D6B17A7-4991-4F0F-9854-B444ED77911E}"/>
                </a:ext>
              </a:extLst>
            </p:cNvPr>
            <p:cNvSpPr/>
            <p:nvPr/>
          </p:nvSpPr>
          <p:spPr>
            <a:xfrm>
              <a:off x="6737151" y="547012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3" name="Cube 152">
              <a:extLst>
                <a:ext uri="{FF2B5EF4-FFF2-40B4-BE49-F238E27FC236}">
                  <a16:creationId xmlns:a16="http://schemas.microsoft.com/office/drawing/2014/main" id="{D308DB32-8171-47F9-98F1-A70CDDF16B6E}"/>
                </a:ext>
              </a:extLst>
            </p:cNvPr>
            <p:cNvSpPr/>
            <p:nvPr/>
          </p:nvSpPr>
          <p:spPr>
            <a:xfrm>
              <a:off x="5991426" y="5088944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Cube 153">
              <a:extLst>
                <a:ext uri="{FF2B5EF4-FFF2-40B4-BE49-F238E27FC236}">
                  <a16:creationId xmlns:a16="http://schemas.microsoft.com/office/drawing/2014/main" id="{4E5E58CF-4662-4165-AF36-FC371C2DFFB7}"/>
                </a:ext>
              </a:extLst>
            </p:cNvPr>
            <p:cNvSpPr/>
            <p:nvPr/>
          </p:nvSpPr>
          <p:spPr>
            <a:xfrm>
              <a:off x="6367722" y="5088944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5" name="Cube 154">
              <a:extLst>
                <a:ext uri="{FF2B5EF4-FFF2-40B4-BE49-F238E27FC236}">
                  <a16:creationId xmlns:a16="http://schemas.microsoft.com/office/drawing/2014/main" id="{D12DC11C-D90F-497B-94C9-37CE41C9C5F8}"/>
                </a:ext>
              </a:extLst>
            </p:cNvPr>
            <p:cNvSpPr/>
            <p:nvPr/>
          </p:nvSpPr>
          <p:spPr>
            <a:xfrm>
              <a:off x="6744018" y="5088944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18DE8298-8BA3-4B42-9845-E022C6F04920}"/>
              </a:ext>
            </a:extLst>
          </p:cNvPr>
          <p:cNvGrpSpPr/>
          <p:nvPr/>
        </p:nvGrpSpPr>
        <p:grpSpPr>
          <a:xfrm>
            <a:off x="598904" y="2438620"/>
            <a:ext cx="5500465" cy="2376119"/>
            <a:chOff x="598904" y="2438620"/>
            <a:chExt cx="5500465" cy="2376119"/>
          </a:xfrm>
        </p:grpSpPr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A9BDB21E-8B2E-46DF-B26B-69BE0CF8A7EF}"/>
                </a:ext>
              </a:extLst>
            </p:cNvPr>
            <p:cNvSpPr/>
            <p:nvPr/>
          </p:nvSpPr>
          <p:spPr>
            <a:xfrm>
              <a:off x="611702" y="2446847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1</a:t>
              </a:r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4BE72A81-2334-43E7-BEEF-A17BE8A8D8CB}"/>
                </a:ext>
              </a:extLst>
            </p:cNvPr>
            <p:cNvSpPr/>
            <p:nvPr/>
          </p:nvSpPr>
          <p:spPr>
            <a:xfrm>
              <a:off x="3092631" y="2444079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2</a:t>
              </a:r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6D4F3FF7-3BEF-487C-B40E-A4C53E3F703E}"/>
                </a:ext>
              </a:extLst>
            </p:cNvPr>
            <p:cNvSpPr/>
            <p:nvPr/>
          </p:nvSpPr>
          <p:spPr>
            <a:xfrm>
              <a:off x="5676856" y="2438620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3</a:t>
              </a:r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4AED2D06-81EB-44FA-AAC8-1FDB615AB688}"/>
                </a:ext>
              </a:extLst>
            </p:cNvPr>
            <p:cNvSpPr/>
            <p:nvPr/>
          </p:nvSpPr>
          <p:spPr>
            <a:xfrm>
              <a:off x="598904" y="4409297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4</a:t>
              </a:r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0AD2B6F4-2DB5-47A8-86F4-16454B405708}"/>
                </a:ext>
              </a:extLst>
            </p:cNvPr>
            <p:cNvSpPr/>
            <p:nvPr/>
          </p:nvSpPr>
          <p:spPr>
            <a:xfrm>
              <a:off x="3068632" y="4406529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5</a:t>
              </a:r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56E3E4B4-04C4-429B-A162-35A617C43991}"/>
                </a:ext>
              </a:extLst>
            </p:cNvPr>
            <p:cNvSpPr/>
            <p:nvPr/>
          </p:nvSpPr>
          <p:spPr>
            <a:xfrm>
              <a:off x="5652857" y="4401070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462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>
            <a:extLst>
              <a:ext uri="{FF2B5EF4-FFF2-40B4-BE49-F238E27FC236}">
                <a16:creationId xmlns:a16="http://schemas.microsoft.com/office/drawing/2014/main" id="{8B68707F-0D85-4AC8-BA4E-EEEA645684EE}"/>
              </a:ext>
            </a:extLst>
          </p:cNvPr>
          <p:cNvGrpSpPr/>
          <p:nvPr/>
        </p:nvGrpSpPr>
        <p:grpSpPr>
          <a:xfrm>
            <a:off x="7070893" y="1063890"/>
            <a:ext cx="1383903" cy="619467"/>
            <a:chOff x="2828146" y="3809907"/>
            <a:chExt cx="1383903" cy="619467"/>
          </a:xfrm>
        </p:grpSpPr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A37A3955-E014-429E-8278-8ECB43F87201}"/>
                </a:ext>
              </a:extLst>
            </p:cNvPr>
            <p:cNvSpPr/>
            <p:nvPr/>
          </p:nvSpPr>
          <p:spPr>
            <a:xfrm>
              <a:off x="2957832" y="380990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7B2B7291-8B1E-4C82-A077-233B691B2504}"/>
                </a:ext>
              </a:extLst>
            </p:cNvPr>
            <p:cNvSpPr/>
            <p:nvPr/>
          </p:nvSpPr>
          <p:spPr>
            <a:xfrm>
              <a:off x="3325498" y="380990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AE0540CD-12D8-49FB-A9E1-40B155018C1F}"/>
                </a:ext>
              </a:extLst>
            </p:cNvPr>
            <p:cNvSpPr/>
            <p:nvPr/>
          </p:nvSpPr>
          <p:spPr>
            <a:xfrm>
              <a:off x="3702304" y="380996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89F2363D-30F6-421D-9D54-76AF4C080E27}"/>
                </a:ext>
              </a:extLst>
            </p:cNvPr>
            <p:cNvSpPr/>
            <p:nvPr/>
          </p:nvSpPr>
          <p:spPr>
            <a:xfrm>
              <a:off x="2828146" y="393079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5DF9081D-C31B-4C93-AE4C-DE39A5427EA0}"/>
                </a:ext>
              </a:extLst>
            </p:cNvPr>
            <p:cNvSpPr/>
            <p:nvPr/>
          </p:nvSpPr>
          <p:spPr>
            <a:xfrm>
              <a:off x="3204442" y="393079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B85A2426-AD09-4291-844C-892D96C4639F}"/>
                </a:ext>
              </a:extLst>
            </p:cNvPr>
            <p:cNvSpPr/>
            <p:nvPr/>
          </p:nvSpPr>
          <p:spPr>
            <a:xfrm>
              <a:off x="3580738" y="393079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7D4589C-E26C-4147-8278-6DCCF38B00F1}"/>
              </a:ext>
            </a:extLst>
          </p:cNvPr>
          <p:cNvGrpSpPr/>
          <p:nvPr/>
        </p:nvGrpSpPr>
        <p:grpSpPr>
          <a:xfrm>
            <a:off x="812874" y="913256"/>
            <a:ext cx="1263834" cy="869672"/>
            <a:chOff x="7296984" y="1184914"/>
            <a:chExt cx="1263834" cy="869672"/>
          </a:xfrm>
        </p:grpSpPr>
        <p:sp>
          <p:nvSpPr>
            <p:cNvPr id="151" name="Cube 150">
              <a:extLst>
                <a:ext uri="{FF2B5EF4-FFF2-40B4-BE49-F238E27FC236}">
                  <a16:creationId xmlns:a16="http://schemas.microsoft.com/office/drawing/2014/main" id="{5A617AFD-7A34-46B6-9669-490261273AC3}"/>
                </a:ext>
              </a:extLst>
            </p:cNvPr>
            <p:cNvSpPr/>
            <p:nvPr/>
          </p:nvSpPr>
          <p:spPr>
            <a:xfrm>
              <a:off x="8051073" y="155546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Cube 36">
              <a:extLst>
                <a:ext uri="{FF2B5EF4-FFF2-40B4-BE49-F238E27FC236}">
                  <a16:creationId xmlns:a16="http://schemas.microsoft.com/office/drawing/2014/main" id="{F4BB073C-75BE-4762-817B-FC1AEDA83D4E}"/>
                </a:ext>
              </a:extLst>
            </p:cNvPr>
            <p:cNvSpPr/>
            <p:nvPr/>
          </p:nvSpPr>
          <p:spPr>
            <a:xfrm>
              <a:off x="7296984" y="155600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Cube 35">
              <a:extLst>
                <a:ext uri="{FF2B5EF4-FFF2-40B4-BE49-F238E27FC236}">
                  <a16:creationId xmlns:a16="http://schemas.microsoft.com/office/drawing/2014/main" id="{3192D665-5D19-4ED0-BAAE-B2E8227BED51}"/>
                </a:ext>
              </a:extLst>
            </p:cNvPr>
            <p:cNvSpPr/>
            <p:nvPr/>
          </p:nvSpPr>
          <p:spPr>
            <a:xfrm>
              <a:off x="7298481" y="118491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Cube 37">
              <a:extLst>
                <a:ext uri="{FF2B5EF4-FFF2-40B4-BE49-F238E27FC236}">
                  <a16:creationId xmlns:a16="http://schemas.microsoft.com/office/drawing/2014/main" id="{EBA23F58-F1AF-4757-B0AD-BD2FC28FA403}"/>
                </a:ext>
              </a:extLst>
            </p:cNvPr>
            <p:cNvSpPr/>
            <p:nvPr/>
          </p:nvSpPr>
          <p:spPr>
            <a:xfrm>
              <a:off x="7674777" y="118491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Cube 41">
              <a:extLst>
                <a:ext uri="{FF2B5EF4-FFF2-40B4-BE49-F238E27FC236}">
                  <a16:creationId xmlns:a16="http://schemas.microsoft.com/office/drawing/2014/main" id="{0E089CA0-1541-46B4-8FED-1D56E6D1D3ED}"/>
                </a:ext>
              </a:extLst>
            </p:cNvPr>
            <p:cNvSpPr/>
            <p:nvPr/>
          </p:nvSpPr>
          <p:spPr>
            <a:xfrm>
              <a:off x="8051073" y="118491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059FB25-203F-48E3-B53D-8F338E9404D7}"/>
              </a:ext>
            </a:extLst>
          </p:cNvPr>
          <p:cNvGrpSpPr/>
          <p:nvPr/>
        </p:nvGrpSpPr>
        <p:grpSpPr>
          <a:xfrm>
            <a:off x="5801201" y="697039"/>
            <a:ext cx="627108" cy="996463"/>
            <a:chOff x="6003516" y="737465"/>
            <a:chExt cx="627108" cy="996463"/>
          </a:xfrm>
        </p:grpSpPr>
        <p:sp>
          <p:nvSpPr>
            <p:cNvPr id="73" name="Cube 72">
              <a:extLst>
                <a:ext uri="{FF2B5EF4-FFF2-40B4-BE49-F238E27FC236}">
                  <a16:creationId xmlns:a16="http://schemas.microsoft.com/office/drawing/2014/main" id="{01FFA343-5CF9-40F9-9531-7B9831A7500B}"/>
                </a:ext>
              </a:extLst>
            </p:cNvPr>
            <p:cNvSpPr/>
            <p:nvPr/>
          </p:nvSpPr>
          <p:spPr>
            <a:xfrm>
              <a:off x="6120879" y="1115904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Cube 73">
              <a:extLst>
                <a:ext uri="{FF2B5EF4-FFF2-40B4-BE49-F238E27FC236}">
                  <a16:creationId xmlns:a16="http://schemas.microsoft.com/office/drawing/2014/main" id="{49B4FF13-2D48-4714-82F3-C331199A5CFF}"/>
                </a:ext>
              </a:extLst>
            </p:cNvPr>
            <p:cNvSpPr/>
            <p:nvPr/>
          </p:nvSpPr>
          <p:spPr>
            <a:xfrm>
              <a:off x="6003516" y="1235344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Cube 74">
              <a:extLst>
                <a:ext uri="{FF2B5EF4-FFF2-40B4-BE49-F238E27FC236}">
                  <a16:creationId xmlns:a16="http://schemas.microsoft.com/office/drawing/2014/main" id="{7C9A0912-E044-44A8-851D-26564F1F7C19}"/>
                </a:ext>
              </a:extLst>
            </p:cNvPr>
            <p:cNvSpPr/>
            <p:nvPr/>
          </p:nvSpPr>
          <p:spPr>
            <a:xfrm>
              <a:off x="6120879" y="737465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5C476C6-E966-473C-B07A-F2DF2390FB65}"/>
              </a:ext>
            </a:extLst>
          </p:cNvPr>
          <p:cNvGrpSpPr/>
          <p:nvPr/>
        </p:nvGrpSpPr>
        <p:grpSpPr>
          <a:xfrm>
            <a:off x="2790848" y="788782"/>
            <a:ext cx="1101229" cy="967318"/>
            <a:chOff x="3340126" y="804674"/>
            <a:chExt cx="1101229" cy="967318"/>
          </a:xfrm>
        </p:grpSpPr>
        <p:sp>
          <p:nvSpPr>
            <p:cNvPr id="100" name="Cube 99">
              <a:extLst>
                <a:ext uri="{FF2B5EF4-FFF2-40B4-BE49-F238E27FC236}">
                  <a16:creationId xmlns:a16="http://schemas.microsoft.com/office/drawing/2014/main" id="{B65FB4ED-1790-4843-8349-B6FC366B7AC4}"/>
                </a:ext>
              </a:extLst>
            </p:cNvPr>
            <p:cNvSpPr/>
            <p:nvPr/>
          </p:nvSpPr>
          <p:spPr>
            <a:xfrm>
              <a:off x="3461551" y="115400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Cube 102">
              <a:extLst>
                <a:ext uri="{FF2B5EF4-FFF2-40B4-BE49-F238E27FC236}">
                  <a16:creationId xmlns:a16="http://schemas.microsoft.com/office/drawing/2014/main" id="{2F4C5F9A-8E2F-44DC-8BB0-A98FCCCF245E}"/>
                </a:ext>
              </a:extLst>
            </p:cNvPr>
            <p:cNvSpPr/>
            <p:nvPr/>
          </p:nvSpPr>
          <p:spPr>
            <a:xfrm>
              <a:off x="3931610" y="105756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Cube 100">
              <a:extLst>
                <a:ext uri="{FF2B5EF4-FFF2-40B4-BE49-F238E27FC236}">
                  <a16:creationId xmlns:a16="http://schemas.microsoft.com/office/drawing/2014/main" id="{08EDD194-FF14-4B1B-B838-778C7BEA3263}"/>
                </a:ext>
              </a:extLst>
            </p:cNvPr>
            <p:cNvSpPr/>
            <p:nvPr/>
          </p:nvSpPr>
          <p:spPr>
            <a:xfrm>
              <a:off x="3448072" y="80467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Cube 101">
              <a:extLst>
                <a:ext uri="{FF2B5EF4-FFF2-40B4-BE49-F238E27FC236}">
                  <a16:creationId xmlns:a16="http://schemas.microsoft.com/office/drawing/2014/main" id="{7A47A562-74BA-4A9E-B297-3E150844A9FD}"/>
                </a:ext>
              </a:extLst>
            </p:cNvPr>
            <p:cNvSpPr/>
            <p:nvPr/>
          </p:nvSpPr>
          <p:spPr>
            <a:xfrm>
              <a:off x="3839870" y="115131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Cube 103">
              <a:extLst>
                <a:ext uri="{FF2B5EF4-FFF2-40B4-BE49-F238E27FC236}">
                  <a16:creationId xmlns:a16="http://schemas.microsoft.com/office/drawing/2014/main" id="{35D85F70-7E30-4A06-8712-D95808D2117F}"/>
                </a:ext>
              </a:extLst>
            </p:cNvPr>
            <p:cNvSpPr/>
            <p:nvPr/>
          </p:nvSpPr>
          <p:spPr>
            <a:xfrm>
              <a:off x="3340126" y="127340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Cube 104">
              <a:extLst>
                <a:ext uri="{FF2B5EF4-FFF2-40B4-BE49-F238E27FC236}">
                  <a16:creationId xmlns:a16="http://schemas.microsoft.com/office/drawing/2014/main" id="{3FC07E17-1CB3-48D6-8430-D67BC5BFC318}"/>
                </a:ext>
              </a:extLst>
            </p:cNvPr>
            <p:cNvSpPr/>
            <p:nvPr/>
          </p:nvSpPr>
          <p:spPr>
            <a:xfrm>
              <a:off x="3341602" y="90470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Cube 105">
              <a:extLst>
                <a:ext uri="{FF2B5EF4-FFF2-40B4-BE49-F238E27FC236}">
                  <a16:creationId xmlns:a16="http://schemas.microsoft.com/office/drawing/2014/main" id="{C2AFB842-5914-4D45-A55D-AE80D8DCA575}"/>
                </a:ext>
              </a:extLst>
            </p:cNvPr>
            <p:cNvSpPr/>
            <p:nvPr/>
          </p:nvSpPr>
          <p:spPr>
            <a:xfrm>
              <a:off x="3728446" y="127340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02A0F1D-AAA9-4B85-B14C-583845460E34}"/>
              </a:ext>
            </a:extLst>
          </p:cNvPr>
          <p:cNvGrpSpPr/>
          <p:nvPr/>
        </p:nvGrpSpPr>
        <p:grpSpPr>
          <a:xfrm>
            <a:off x="4552149" y="1075926"/>
            <a:ext cx="631946" cy="617576"/>
            <a:chOff x="4900696" y="1081524"/>
            <a:chExt cx="631946" cy="617576"/>
          </a:xfrm>
        </p:grpSpPr>
        <p:sp>
          <p:nvSpPr>
            <p:cNvPr id="114" name="Cube 113">
              <a:extLst>
                <a:ext uri="{FF2B5EF4-FFF2-40B4-BE49-F238E27FC236}">
                  <a16:creationId xmlns:a16="http://schemas.microsoft.com/office/drawing/2014/main" id="{F988B09D-54E6-4163-8D2F-092885713C62}"/>
                </a:ext>
              </a:extLst>
            </p:cNvPr>
            <p:cNvSpPr/>
            <p:nvPr/>
          </p:nvSpPr>
          <p:spPr>
            <a:xfrm>
              <a:off x="5022897" y="1081524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" name="Cube 114">
              <a:extLst>
                <a:ext uri="{FF2B5EF4-FFF2-40B4-BE49-F238E27FC236}">
                  <a16:creationId xmlns:a16="http://schemas.microsoft.com/office/drawing/2014/main" id="{97A40CC1-D562-4786-8C75-16DB058A1F56}"/>
                </a:ext>
              </a:extLst>
            </p:cNvPr>
            <p:cNvSpPr/>
            <p:nvPr/>
          </p:nvSpPr>
          <p:spPr>
            <a:xfrm>
              <a:off x="4900696" y="1200516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18DE8298-8BA3-4B42-9845-E022C6F04920}"/>
              </a:ext>
            </a:extLst>
          </p:cNvPr>
          <p:cNvGrpSpPr/>
          <p:nvPr/>
        </p:nvGrpSpPr>
        <p:grpSpPr>
          <a:xfrm>
            <a:off x="598904" y="2438620"/>
            <a:ext cx="5500465" cy="2376119"/>
            <a:chOff x="598904" y="2438620"/>
            <a:chExt cx="5500465" cy="2376119"/>
          </a:xfrm>
        </p:grpSpPr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A9BDB21E-8B2E-46DF-B26B-69BE0CF8A7EF}"/>
                </a:ext>
              </a:extLst>
            </p:cNvPr>
            <p:cNvSpPr/>
            <p:nvPr/>
          </p:nvSpPr>
          <p:spPr>
            <a:xfrm>
              <a:off x="611702" y="2446847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1</a:t>
              </a:r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4BE72A81-2334-43E7-BEEF-A17BE8A8D8CB}"/>
                </a:ext>
              </a:extLst>
            </p:cNvPr>
            <p:cNvSpPr/>
            <p:nvPr/>
          </p:nvSpPr>
          <p:spPr>
            <a:xfrm>
              <a:off x="3092631" y="2444079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2</a:t>
              </a:r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6D4F3FF7-3BEF-487C-B40E-A4C53E3F703E}"/>
                </a:ext>
              </a:extLst>
            </p:cNvPr>
            <p:cNvSpPr/>
            <p:nvPr/>
          </p:nvSpPr>
          <p:spPr>
            <a:xfrm>
              <a:off x="5676856" y="2438620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3</a:t>
              </a:r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4AED2D06-81EB-44FA-AAC8-1FDB615AB688}"/>
                </a:ext>
              </a:extLst>
            </p:cNvPr>
            <p:cNvSpPr/>
            <p:nvPr/>
          </p:nvSpPr>
          <p:spPr>
            <a:xfrm>
              <a:off x="598904" y="4409297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4</a:t>
              </a:r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0AD2B6F4-2DB5-47A8-86F4-16454B405708}"/>
                </a:ext>
              </a:extLst>
            </p:cNvPr>
            <p:cNvSpPr/>
            <p:nvPr/>
          </p:nvSpPr>
          <p:spPr>
            <a:xfrm>
              <a:off x="3068632" y="4406529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5</a:t>
              </a:r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56E3E4B4-04C4-429B-A162-35A617C43991}"/>
                </a:ext>
              </a:extLst>
            </p:cNvPr>
            <p:cNvSpPr/>
            <p:nvPr/>
          </p:nvSpPr>
          <p:spPr>
            <a:xfrm>
              <a:off x="5652857" y="4401070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6</a:t>
              </a:r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893437FA-74D5-434E-A624-1D93E8239A5B}"/>
              </a:ext>
            </a:extLst>
          </p:cNvPr>
          <p:cNvGrpSpPr/>
          <p:nvPr/>
        </p:nvGrpSpPr>
        <p:grpSpPr>
          <a:xfrm>
            <a:off x="1143718" y="2729500"/>
            <a:ext cx="1263834" cy="869672"/>
            <a:chOff x="7296984" y="1184914"/>
            <a:chExt cx="1263834" cy="869672"/>
          </a:xfrm>
        </p:grpSpPr>
        <p:sp>
          <p:nvSpPr>
            <p:cNvPr id="199" name="Cube 198">
              <a:extLst>
                <a:ext uri="{FF2B5EF4-FFF2-40B4-BE49-F238E27FC236}">
                  <a16:creationId xmlns:a16="http://schemas.microsoft.com/office/drawing/2014/main" id="{64599185-4CEE-4212-9BD7-90A10CBE8A1F}"/>
                </a:ext>
              </a:extLst>
            </p:cNvPr>
            <p:cNvSpPr/>
            <p:nvPr/>
          </p:nvSpPr>
          <p:spPr>
            <a:xfrm>
              <a:off x="8051073" y="155546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Cube 201">
              <a:extLst>
                <a:ext uri="{FF2B5EF4-FFF2-40B4-BE49-F238E27FC236}">
                  <a16:creationId xmlns:a16="http://schemas.microsoft.com/office/drawing/2014/main" id="{7514DED2-A701-49A8-8290-E5E4E47C03B4}"/>
                </a:ext>
              </a:extLst>
            </p:cNvPr>
            <p:cNvSpPr/>
            <p:nvPr/>
          </p:nvSpPr>
          <p:spPr>
            <a:xfrm>
              <a:off x="7296984" y="155600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Cube 202">
              <a:extLst>
                <a:ext uri="{FF2B5EF4-FFF2-40B4-BE49-F238E27FC236}">
                  <a16:creationId xmlns:a16="http://schemas.microsoft.com/office/drawing/2014/main" id="{54B563EB-D387-4979-A03F-1FCCEA0DBE4A}"/>
                </a:ext>
              </a:extLst>
            </p:cNvPr>
            <p:cNvSpPr/>
            <p:nvPr/>
          </p:nvSpPr>
          <p:spPr>
            <a:xfrm>
              <a:off x="7298481" y="118491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Cube 210">
              <a:extLst>
                <a:ext uri="{FF2B5EF4-FFF2-40B4-BE49-F238E27FC236}">
                  <a16:creationId xmlns:a16="http://schemas.microsoft.com/office/drawing/2014/main" id="{5CC5EAAE-D146-40CF-B03F-08983120ABAB}"/>
                </a:ext>
              </a:extLst>
            </p:cNvPr>
            <p:cNvSpPr/>
            <p:nvPr/>
          </p:nvSpPr>
          <p:spPr>
            <a:xfrm>
              <a:off x="7674777" y="118491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2" name="Cube 211">
              <a:extLst>
                <a:ext uri="{FF2B5EF4-FFF2-40B4-BE49-F238E27FC236}">
                  <a16:creationId xmlns:a16="http://schemas.microsoft.com/office/drawing/2014/main" id="{46129BEE-5625-44C6-849A-42859F115FBF}"/>
                </a:ext>
              </a:extLst>
            </p:cNvPr>
            <p:cNvSpPr/>
            <p:nvPr/>
          </p:nvSpPr>
          <p:spPr>
            <a:xfrm>
              <a:off x="8051073" y="118491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6303A73-B30A-44FE-BD07-20DE72713124}"/>
              </a:ext>
            </a:extLst>
          </p:cNvPr>
          <p:cNvGrpSpPr/>
          <p:nvPr/>
        </p:nvGrpSpPr>
        <p:grpSpPr>
          <a:xfrm>
            <a:off x="3433436" y="2724717"/>
            <a:ext cx="1498671" cy="1086663"/>
            <a:chOff x="3433436" y="2724717"/>
            <a:chExt cx="1498671" cy="1086663"/>
          </a:xfrm>
        </p:grpSpPr>
        <p:sp>
          <p:nvSpPr>
            <p:cNvPr id="217" name="Cube 216">
              <a:extLst>
                <a:ext uri="{FF2B5EF4-FFF2-40B4-BE49-F238E27FC236}">
                  <a16:creationId xmlns:a16="http://schemas.microsoft.com/office/drawing/2014/main" id="{7D2495CF-4CAD-4F6F-B923-761FA0F73299}"/>
                </a:ext>
              </a:extLst>
            </p:cNvPr>
            <p:cNvSpPr/>
            <p:nvPr/>
          </p:nvSpPr>
          <p:spPr>
            <a:xfrm>
              <a:off x="3666656" y="3095265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Cube 221">
              <a:extLst>
                <a:ext uri="{FF2B5EF4-FFF2-40B4-BE49-F238E27FC236}">
                  <a16:creationId xmlns:a16="http://schemas.microsoft.com/office/drawing/2014/main" id="{639F88F1-6D7D-46D7-B55F-8D0A7913586D}"/>
                </a:ext>
              </a:extLst>
            </p:cNvPr>
            <p:cNvSpPr/>
            <p:nvPr/>
          </p:nvSpPr>
          <p:spPr>
            <a:xfrm>
              <a:off x="4046065" y="309526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Cube 213">
              <a:extLst>
                <a:ext uri="{FF2B5EF4-FFF2-40B4-BE49-F238E27FC236}">
                  <a16:creationId xmlns:a16="http://schemas.microsoft.com/office/drawing/2014/main" id="{1FEA998E-831A-4590-BD12-9C06986E97D4}"/>
                </a:ext>
              </a:extLst>
            </p:cNvPr>
            <p:cNvSpPr/>
            <p:nvPr/>
          </p:nvSpPr>
          <p:spPr>
            <a:xfrm>
              <a:off x="4422362" y="3095265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8" name="Cube 217">
              <a:extLst>
                <a:ext uri="{FF2B5EF4-FFF2-40B4-BE49-F238E27FC236}">
                  <a16:creationId xmlns:a16="http://schemas.microsoft.com/office/drawing/2014/main" id="{61DDB884-AF11-4A4E-B86A-70A7EC8377A6}"/>
                </a:ext>
              </a:extLst>
            </p:cNvPr>
            <p:cNvSpPr/>
            <p:nvPr/>
          </p:nvSpPr>
          <p:spPr>
            <a:xfrm>
              <a:off x="3669770" y="272471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9" name="Cube 218">
              <a:extLst>
                <a:ext uri="{FF2B5EF4-FFF2-40B4-BE49-F238E27FC236}">
                  <a16:creationId xmlns:a16="http://schemas.microsoft.com/office/drawing/2014/main" id="{3E4AE211-046A-4A9D-A7A8-E6AD18EF0CD5}"/>
                </a:ext>
              </a:extLst>
            </p:cNvPr>
            <p:cNvSpPr/>
            <p:nvPr/>
          </p:nvSpPr>
          <p:spPr>
            <a:xfrm>
              <a:off x="4046066" y="272471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Cube 219">
              <a:extLst>
                <a:ext uri="{FF2B5EF4-FFF2-40B4-BE49-F238E27FC236}">
                  <a16:creationId xmlns:a16="http://schemas.microsoft.com/office/drawing/2014/main" id="{7A51B143-66F5-4489-97B8-EC6DB3DAFF1F}"/>
                </a:ext>
              </a:extLst>
            </p:cNvPr>
            <p:cNvSpPr/>
            <p:nvPr/>
          </p:nvSpPr>
          <p:spPr>
            <a:xfrm>
              <a:off x="4422362" y="272471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Cube 220">
              <a:extLst>
                <a:ext uri="{FF2B5EF4-FFF2-40B4-BE49-F238E27FC236}">
                  <a16:creationId xmlns:a16="http://schemas.microsoft.com/office/drawing/2014/main" id="{31AE7FDE-AC93-429E-8D62-A955A5954734}"/>
                </a:ext>
              </a:extLst>
            </p:cNvPr>
            <p:cNvSpPr/>
            <p:nvPr/>
          </p:nvSpPr>
          <p:spPr>
            <a:xfrm>
              <a:off x="3554861" y="319338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Cube 222">
              <a:extLst>
                <a:ext uri="{FF2B5EF4-FFF2-40B4-BE49-F238E27FC236}">
                  <a16:creationId xmlns:a16="http://schemas.microsoft.com/office/drawing/2014/main" id="{4CE723D2-EE93-40A2-87AE-1A3CEC7A8662}"/>
                </a:ext>
              </a:extLst>
            </p:cNvPr>
            <p:cNvSpPr/>
            <p:nvPr/>
          </p:nvSpPr>
          <p:spPr>
            <a:xfrm>
              <a:off x="3541382" y="284406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Cube 223">
              <a:extLst>
                <a:ext uri="{FF2B5EF4-FFF2-40B4-BE49-F238E27FC236}">
                  <a16:creationId xmlns:a16="http://schemas.microsoft.com/office/drawing/2014/main" id="{48D756EA-FFDF-4AF4-BA68-CF04577DFC64}"/>
                </a:ext>
              </a:extLst>
            </p:cNvPr>
            <p:cNvSpPr/>
            <p:nvPr/>
          </p:nvSpPr>
          <p:spPr>
            <a:xfrm>
              <a:off x="3933180" y="319070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Cube 224">
              <a:extLst>
                <a:ext uri="{FF2B5EF4-FFF2-40B4-BE49-F238E27FC236}">
                  <a16:creationId xmlns:a16="http://schemas.microsoft.com/office/drawing/2014/main" id="{7D1894EF-7157-4E85-8475-80EB41FA2FBF}"/>
                </a:ext>
              </a:extLst>
            </p:cNvPr>
            <p:cNvSpPr/>
            <p:nvPr/>
          </p:nvSpPr>
          <p:spPr>
            <a:xfrm>
              <a:off x="3433436" y="331279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6" name="Cube 225">
              <a:extLst>
                <a:ext uri="{FF2B5EF4-FFF2-40B4-BE49-F238E27FC236}">
                  <a16:creationId xmlns:a16="http://schemas.microsoft.com/office/drawing/2014/main" id="{B46BDD7B-C3DE-4DF7-8837-2644909F20C1}"/>
                </a:ext>
              </a:extLst>
            </p:cNvPr>
            <p:cNvSpPr/>
            <p:nvPr/>
          </p:nvSpPr>
          <p:spPr>
            <a:xfrm>
              <a:off x="3434912" y="294409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7" name="Cube 226">
              <a:extLst>
                <a:ext uri="{FF2B5EF4-FFF2-40B4-BE49-F238E27FC236}">
                  <a16:creationId xmlns:a16="http://schemas.microsoft.com/office/drawing/2014/main" id="{C79F58CA-F2E7-47E0-9F37-B5BB8A700660}"/>
                </a:ext>
              </a:extLst>
            </p:cNvPr>
            <p:cNvSpPr/>
            <p:nvPr/>
          </p:nvSpPr>
          <p:spPr>
            <a:xfrm>
              <a:off x="3821756" y="331279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DA9AD5B2-A66F-4A2A-9DBA-28B1AF5AE040}"/>
              </a:ext>
            </a:extLst>
          </p:cNvPr>
          <p:cNvGrpSpPr/>
          <p:nvPr/>
        </p:nvGrpSpPr>
        <p:grpSpPr>
          <a:xfrm>
            <a:off x="6139417" y="2694804"/>
            <a:ext cx="1498671" cy="1086663"/>
            <a:chOff x="6139417" y="2694804"/>
            <a:chExt cx="1498671" cy="1086663"/>
          </a:xfrm>
        </p:grpSpPr>
        <p:sp>
          <p:nvSpPr>
            <p:cNvPr id="228" name="Cube 227">
              <a:extLst>
                <a:ext uri="{FF2B5EF4-FFF2-40B4-BE49-F238E27FC236}">
                  <a16:creationId xmlns:a16="http://schemas.microsoft.com/office/drawing/2014/main" id="{E5A32676-C3F1-47A8-BD8E-8ABB9D565C4E}"/>
                </a:ext>
              </a:extLst>
            </p:cNvPr>
            <p:cNvSpPr/>
            <p:nvPr/>
          </p:nvSpPr>
          <p:spPr>
            <a:xfrm>
              <a:off x="6372637" y="306535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9" name="Cube 228">
              <a:extLst>
                <a:ext uri="{FF2B5EF4-FFF2-40B4-BE49-F238E27FC236}">
                  <a16:creationId xmlns:a16="http://schemas.microsoft.com/office/drawing/2014/main" id="{0AECB4B4-BC5B-46E5-BFFC-987743B05A6C}"/>
                </a:ext>
              </a:extLst>
            </p:cNvPr>
            <p:cNvSpPr/>
            <p:nvPr/>
          </p:nvSpPr>
          <p:spPr>
            <a:xfrm>
              <a:off x="6752046" y="306535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0" name="Cube 229">
              <a:extLst>
                <a:ext uri="{FF2B5EF4-FFF2-40B4-BE49-F238E27FC236}">
                  <a16:creationId xmlns:a16="http://schemas.microsoft.com/office/drawing/2014/main" id="{A5076BC1-58F5-447D-8E84-93610B9E8634}"/>
                </a:ext>
              </a:extLst>
            </p:cNvPr>
            <p:cNvSpPr/>
            <p:nvPr/>
          </p:nvSpPr>
          <p:spPr>
            <a:xfrm>
              <a:off x="7128343" y="306535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1" name="Cube 230">
              <a:extLst>
                <a:ext uri="{FF2B5EF4-FFF2-40B4-BE49-F238E27FC236}">
                  <a16:creationId xmlns:a16="http://schemas.microsoft.com/office/drawing/2014/main" id="{B4AD4156-CD90-4234-8A04-6AA8CB2A81A4}"/>
                </a:ext>
              </a:extLst>
            </p:cNvPr>
            <p:cNvSpPr/>
            <p:nvPr/>
          </p:nvSpPr>
          <p:spPr>
            <a:xfrm>
              <a:off x="6375751" y="269480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2" name="Cube 231">
              <a:extLst>
                <a:ext uri="{FF2B5EF4-FFF2-40B4-BE49-F238E27FC236}">
                  <a16:creationId xmlns:a16="http://schemas.microsoft.com/office/drawing/2014/main" id="{18D35163-97B5-4801-975C-E369B407C353}"/>
                </a:ext>
              </a:extLst>
            </p:cNvPr>
            <p:cNvSpPr/>
            <p:nvPr/>
          </p:nvSpPr>
          <p:spPr>
            <a:xfrm>
              <a:off x="6752047" y="269480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3" name="Cube 232">
              <a:extLst>
                <a:ext uri="{FF2B5EF4-FFF2-40B4-BE49-F238E27FC236}">
                  <a16:creationId xmlns:a16="http://schemas.microsoft.com/office/drawing/2014/main" id="{1EBD8EE2-DC3D-4C1F-9CA3-7D0553C57E92}"/>
                </a:ext>
              </a:extLst>
            </p:cNvPr>
            <p:cNvSpPr/>
            <p:nvPr/>
          </p:nvSpPr>
          <p:spPr>
            <a:xfrm>
              <a:off x="7128343" y="269480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4" name="Cube 233">
              <a:extLst>
                <a:ext uri="{FF2B5EF4-FFF2-40B4-BE49-F238E27FC236}">
                  <a16:creationId xmlns:a16="http://schemas.microsoft.com/office/drawing/2014/main" id="{DF4164D6-C182-4F59-921A-6F06995D3EF1}"/>
                </a:ext>
              </a:extLst>
            </p:cNvPr>
            <p:cNvSpPr/>
            <p:nvPr/>
          </p:nvSpPr>
          <p:spPr>
            <a:xfrm>
              <a:off x="6260842" y="316347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5" name="Cube 234">
              <a:extLst>
                <a:ext uri="{FF2B5EF4-FFF2-40B4-BE49-F238E27FC236}">
                  <a16:creationId xmlns:a16="http://schemas.microsoft.com/office/drawing/2014/main" id="{1C3E1D3E-5F60-466E-A49B-1C941F0A4F1D}"/>
                </a:ext>
              </a:extLst>
            </p:cNvPr>
            <p:cNvSpPr/>
            <p:nvPr/>
          </p:nvSpPr>
          <p:spPr>
            <a:xfrm>
              <a:off x="6247363" y="281414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6" name="Cube 235">
              <a:extLst>
                <a:ext uri="{FF2B5EF4-FFF2-40B4-BE49-F238E27FC236}">
                  <a16:creationId xmlns:a16="http://schemas.microsoft.com/office/drawing/2014/main" id="{68803265-8878-4ADC-939A-E1F9D9CA7DE9}"/>
                </a:ext>
              </a:extLst>
            </p:cNvPr>
            <p:cNvSpPr/>
            <p:nvPr/>
          </p:nvSpPr>
          <p:spPr>
            <a:xfrm>
              <a:off x="6639161" y="316078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7" name="Cube 236">
              <a:extLst>
                <a:ext uri="{FF2B5EF4-FFF2-40B4-BE49-F238E27FC236}">
                  <a16:creationId xmlns:a16="http://schemas.microsoft.com/office/drawing/2014/main" id="{DA2FE903-14F9-4D6D-89A7-56C73413F732}"/>
                </a:ext>
              </a:extLst>
            </p:cNvPr>
            <p:cNvSpPr/>
            <p:nvPr/>
          </p:nvSpPr>
          <p:spPr>
            <a:xfrm>
              <a:off x="6139417" y="328288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8" name="Cube 237">
              <a:extLst>
                <a:ext uri="{FF2B5EF4-FFF2-40B4-BE49-F238E27FC236}">
                  <a16:creationId xmlns:a16="http://schemas.microsoft.com/office/drawing/2014/main" id="{E5B56FAB-3161-4F8B-A3C9-C156158B02F3}"/>
                </a:ext>
              </a:extLst>
            </p:cNvPr>
            <p:cNvSpPr/>
            <p:nvPr/>
          </p:nvSpPr>
          <p:spPr>
            <a:xfrm>
              <a:off x="6140893" y="291418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9" name="Cube 238">
              <a:extLst>
                <a:ext uri="{FF2B5EF4-FFF2-40B4-BE49-F238E27FC236}">
                  <a16:creationId xmlns:a16="http://schemas.microsoft.com/office/drawing/2014/main" id="{0549B3E5-20A9-4AEC-BB8B-DA523DC0E63B}"/>
                </a:ext>
              </a:extLst>
            </p:cNvPr>
            <p:cNvSpPr/>
            <p:nvPr/>
          </p:nvSpPr>
          <p:spPr>
            <a:xfrm>
              <a:off x="6527737" y="328288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0" name="Cube 239">
              <a:extLst>
                <a:ext uri="{FF2B5EF4-FFF2-40B4-BE49-F238E27FC236}">
                  <a16:creationId xmlns:a16="http://schemas.microsoft.com/office/drawing/2014/main" id="{3FA099CB-29B0-4A75-A77A-D1FA53EFA5C0}"/>
                </a:ext>
              </a:extLst>
            </p:cNvPr>
            <p:cNvSpPr/>
            <p:nvPr/>
          </p:nvSpPr>
          <p:spPr>
            <a:xfrm>
              <a:off x="6646574" y="2803869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1" name="Cube 240">
              <a:extLst>
                <a:ext uri="{FF2B5EF4-FFF2-40B4-BE49-F238E27FC236}">
                  <a16:creationId xmlns:a16="http://schemas.microsoft.com/office/drawing/2014/main" id="{E867316A-2225-48A7-982D-2039B94CEB70}"/>
                </a:ext>
              </a:extLst>
            </p:cNvPr>
            <p:cNvSpPr/>
            <p:nvPr/>
          </p:nvSpPr>
          <p:spPr>
            <a:xfrm>
              <a:off x="6524373" y="2922861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D7F265D-81B5-4252-B21C-D9AFB06F57A2}"/>
              </a:ext>
            </a:extLst>
          </p:cNvPr>
          <p:cNvGrpSpPr/>
          <p:nvPr/>
        </p:nvGrpSpPr>
        <p:grpSpPr>
          <a:xfrm>
            <a:off x="843046" y="4846163"/>
            <a:ext cx="1498671" cy="1098581"/>
            <a:chOff x="843046" y="4846163"/>
            <a:chExt cx="1498671" cy="1098581"/>
          </a:xfrm>
        </p:grpSpPr>
        <p:sp>
          <p:nvSpPr>
            <p:cNvPr id="242" name="Cube 241">
              <a:extLst>
                <a:ext uri="{FF2B5EF4-FFF2-40B4-BE49-F238E27FC236}">
                  <a16:creationId xmlns:a16="http://schemas.microsoft.com/office/drawing/2014/main" id="{A86C3CC2-FF06-4F73-A3B3-15E0DE664A7B}"/>
                </a:ext>
              </a:extLst>
            </p:cNvPr>
            <p:cNvSpPr/>
            <p:nvPr/>
          </p:nvSpPr>
          <p:spPr>
            <a:xfrm>
              <a:off x="1076266" y="521671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3" name="Cube 242">
              <a:extLst>
                <a:ext uri="{FF2B5EF4-FFF2-40B4-BE49-F238E27FC236}">
                  <a16:creationId xmlns:a16="http://schemas.microsoft.com/office/drawing/2014/main" id="{4D1D2BBA-AC8C-455B-8AAD-551038B50279}"/>
                </a:ext>
              </a:extLst>
            </p:cNvPr>
            <p:cNvSpPr/>
            <p:nvPr/>
          </p:nvSpPr>
          <p:spPr>
            <a:xfrm>
              <a:off x="1455675" y="521671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4" name="Cube 243">
              <a:extLst>
                <a:ext uri="{FF2B5EF4-FFF2-40B4-BE49-F238E27FC236}">
                  <a16:creationId xmlns:a16="http://schemas.microsoft.com/office/drawing/2014/main" id="{A504A1D8-7770-42D5-AF28-6D69259F2656}"/>
                </a:ext>
              </a:extLst>
            </p:cNvPr>
            <p:cNvSpPr/>
            <p:nvPr/>
          </p:nvSpPr>
          <p:spPr>
            <a:xfrm>
              <a:off x="1831972" y="521671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5" name="Cube 244">
              <a:extLst>
                <a:ext uri="{FF2B5EF4-FFF2-40B4-BE49-F238E27FC236}">
                  <a16:creationId xmlns:a16="http://schemas.microsoft.com/office/drawing/2014/main" id="{9BCD06F6-C944-4913-8054-C0DBDEA3443E}"/>
                </a:ext>
              </a:extLst>
            </p:cNvPr>
            <p:cNvSpPr/>
            <p:nvPr/>
          </p:nvSpPr>
          <p:spPr>
            <a:xfrm>
              <a:off x="1079380" y="484616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6" name="Cube 245">
              <a:extLst>
                <a:ext uri="{FF2B5EF4-FFF2-40B4-BE49-F238E27FC236}">
                  <a16:creationId xmlns:a16="http://schemas.microsoft.com/office/drawing/2014/main" id="{1263ED8E-2F60-4D87-AAF7-EBCB0CF80196}"/>
                </a:ext>
              </a:extLst>
            </p:cNvPr>
            <p:cNvSpPr/>
            <p:nvPr/>
          </p:nvSpPr>
          <p:spPr>
            <a:xfrm>
              <a:off x="1455676" y="484616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7" name="Cube 246">
              <a:extLst>
                <a:ext uri="{FF2B5EF4-FFF2-40B4-BE49-F238E27FC236}">
                  <a16:creationId xmlns:a16="http://schemas.microsoft.com/office/drawing/2014/main" id="{EA4863D3-3E1E-4EDD-8A0D-8F687F2AB161}"/>
                </a:ext>
              </a:extLst>
            </p:cNvPr>
            <p:cNvSpPr/>
            <p:nvPr/>
          </p:nvSpPr>
          <p:spPr>
            <a:xfrm>
              <a:off x="1831972" y="484616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8" name="Cube 247">
              <a:extLst>
                <a:ext uri="{FF2B5EF4-FFF2-40B4-BE49-F238E27FC236}">
                  <a16:creationId xmlns:a16="http://schemas.microsoft.com/office/drawing/2014/main" id="{A87B54FF-043D-49F5-B213-E32A9F97BEB3}"/>
                </a:ext>
              </a:extLst>
            </p:cNvPr>
            <p:cNvSpPr/>
            <p:nvPr/>
          </p:nvSpPr>
          <p:spPr>
            <a:xfrm>
              <a:off x="964471" y="531483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9" name="Cube 248">
              <a:extLst>
                <a:ext uri="{FF2B5EF4-FFF2-40B4-BE49-F238E27FC236}">
                  <a16:creationId xmlns:a16="http://schemas.microsoft.com/office/drawing/2014/main" id="{602D6AC5-7991-4BD1-BA4D-6E824205D84D}"/>
                </a:ext>
              </a:extLst>
            </p:cNvPr>
            <p:cNvSpPr/>
            <p:nvPr/>
          </p:nvSpPr>
          <p:spPr>
            <a:xfrm>
              <a:off x="950992" y="496550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0" name="Cube 249">
              <a:extLst>
                <a:ext uri="{FF2B5EF4-FFF2-40B4-BE49-F238E27FC236}">
                  <a16:creationId xmlns:a16="http://schemas.microsoft.com/office/drawing/2014/main" id="{189C8920-E7EB-4B01-A1FB-B8F4EB5BC5A9}"/>
                </a:ext>
              </a:extLst>
            </p:cNvPr>
            <p:cNvSpPr/>
            <p:nvPr/>
          </p:nvSpPr>
          <p:spPr>
            <a:xfrm>
              <a:off x="1342790" y="531214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1" name="Cube 250">
              <a:extLst>
                <a:ext uri="{FF2B5EF4-FFF2-40B4-BE49-F238E27FC236}">
                  <a16:creationId xmlns:a16="http://schemas.microsoft.com/office/drawing/2014/main" id="{F76C3748-0FCB-4272-B5D6-DB2DE1D99BFA}"/>
                </a:ext>
              </a:extLst>
            </p:cNvPr>
            <p:cNvSpPr/>
            <p:nvPr/>
          </p:nvSpPr>
          <p:spPr>
            <a:xfrm>
              <a:off x="843046" y="543424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2" name="Cube 251">
              <a:extLst>
                <a:ext uri="{FF2B5EF4-FFF2-40B4-BE49-F238E27FC236}">
                  <a16:creationId xmlns:a16="http://schemas.microsoft.com/office/drawing/2014/main" id="{3CC35CD8-EE19-4092-A900-3CE5ED48F449}"/>
                </a:ext>
              </a:extLst>
            </p:cNvPr>
            <p:cNvSpPr/>
            <p:nvPr/>
          </p:nvSpPr>
          <p:spPr>
            <a:xfrm>
              <a:off x="844522" y="506554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3" name="Cube 252">
              <a:extLst>
                <a:ext uri="{FF2B5EF4-FFF2-40B4-BE49-F238E27FC236}">
                  <a16:creationId xmlns:a16="http://schemas.microsoft.com/office/drawing/2014/main" id="{8D510FF7-D73D-4ABD-A3B8-BD1A9D0F86C0}"/>
                </a:ext>
              </a:extLst>
            </p:cNvPr>
            <p:cNvSpPr/>
            <p:nvPr/>
          </p:nvSpPr>
          <p:spPr>
            <a:xfrm>
              <a:off x="1231366" y="543424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4" name="Cube 253">
              <a:extLst>
                <a:ext uri="{FF2B5EF4-FFF2-40B4-BE49-F238E27FC236}">
                  <a16:creationId xmlns:a16="http://schemas.microsoft.com/office/drawing/2014/main" id="{AD3C5081-F602-42BE-8FAF-5F3CA4D4104B}"/>
                </a:ext>
              </a:extLst>
            </p:cNvPr>
            <p:cNvSpPr/>
            <p:nvPr/>
          </p:nvSpPr>
          <p:spPr>
            <a:xfrm>
              <a:off x="1350203" y="4955228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5" name="Cube 254">
              <a:extLst>
                <a:ext uri="{FF2B5EF4-FFF2-40B4-BE49-F238E27FC236}">
                  <a16:creationId xmlns:a16="http://schemas.microsoft.com/office/drawing/2014/main" id="{8DBBEBAC-F4C1-4E0E-8071-8581394222C7}"/>
                </a:ext>
              </a:extLst>
            </p:cNvPr>
            <p:cNvSpPr/>
            <p:nvPr/>
          </p:nvSpPr>
          <p:spPr>
            <a:xfrm>
              <a:off x="1228002" y="5074220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6" name="Cube 255">
              <a:extLst>
                <a:ext uri="{FF2B5EF4-FFF2-40B4-BE49-F238E27FC236}">
                  <a16:creationId xmlns:a16="http://schemas.microsoft.com/office/drawing/2014/main" id="{4CDBEE8A-D342-4DF8-98AA-DE339D177F31}"/>
                </a:ext>
              </a:extLst>
            </p:cNvPr>
            <p:cNvSpPr/>
            <p:nvPr/>
          </p:nvSpPr>
          <p:spPr>
            <a:xfrm>
              <a:off x="1734542" y="5326720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" name="Cube 256">
              <a:extLst>
                <a:ext uri="{FF2B5EF4-FFF2-40B4-BE49-F238E27FC236}">
                  <a16:creationId xmlns:a16="http://schemas.microsoft.com/office/drawing/2014/main" id="{E45373A4-747F-4A01-A821-AFC97ECE5789}"/>
                </a:ext>
              </a:extLst>
            </p:cNvPr>
            <p:cNvSpPr/>
            <p:nvPr/>
          </p:nvSpPr>
          <p:spPr>
            <a:xfrm>
              <a:off x="1617179" y="5446160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8" name="Cube 257">
              <a:extLst>
                <a:ext uri="{FF2B5EF4-FFF2-40B4-BE49-F238E27FC236}">
                  <a16:creationId xmlns:a16="http://schemas.microsoft.com/office/drawing/2014/main" id="{CEE4F3AD-898E-4827-B383-486A71F23D39}"/>
                </a:ext>
              </a:extLst>
            </p:cNvPr>
            <p:cNvSpPr/>
            <p:nvPr/>
          </p:nvSpPr>
          <p:spPr>
            <a:xfrm>
              <a:off x="1734542" y="4948281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11DDE44-152A-42E9-A67C-F354FB2F1526}"/>
              </a:ext>
            </a:extLst>
          </p:cNvPr>
          <p:cNvGrpSpPr/>
          <p:nvPr/>
        </p:nvGrpSpPr>
        <p:grpSpPr>
          <a:xfrm>
            <a:off x="3425687" y="4446843"/>
            <a:ext cx="1500153" cy="1472146"/>
            <a:chOff x="3425687" y="4446843"/>
            <a:chExt cx="1500153" cy="1472146"/>
          </a:xfrm>
        </p:grpSpPr>
        <p:sp>
          <p:nvSpPr>
            <p:cNvPr id="259" name="Cube 258">
              <a:extLst>
                <a:ext uri="{FF2B5EF4-FFF2-40B4-BE49-F238E27FC236}">
                  <a16:creationId xmlns:a16="http://schemas.microsoft.com/office/drawing/2014/main" id="{DBA3EFC1-2DC1-48C4-8930-989C798FD60A}"/>
                </a:ext>
              </a:extLst>
            </p:cNvPr>
            <p:cNvSpPr/>
            <p:nvPr/>
          </p:nvSpPr>
          <p:spPr>
            <a:xfrm>
              <a:off x="3658907" y="519095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0" name="Cube 259">
              <a:extLst>
                <a:ext uri="{FF2B5EF4-FFF2-40B4-BE49-F238E27FC236}">
                  <a16:creationId xmlns:a16="http://schemas.microsoft.com/office/drawing/2014/main" id="{36266B15-D072-48BE-ABA5-D39E968D2A01}"/>
                </a:ext>
              </a:extLst>
            </p:cNvPr>
            <p:cNvSpPr/>
            <p:nvPr/>
          </p:nvSpPr>
          <p:spPr>
            <a:xfrm>
              <a:off x="4038316" y="519095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1" name="Cube 260">
              <a:extLst>
                <a:ext uri="{FF2B5EF4-FFF2-40B4-BE49-F238E27FC236}">
                  <a16:creationId xmlns:a16="http://schemas.microsoft.com/office/drawing/2014/main" id="{26F0A919-F284-4D90-91F1-EAAFDB535C31}"/>
                </a:ext>
              </a:extLst>
            </p:cNvPr>
            <p:cNvSpPr/>
            <p:nvPr/>
          </p:nvSpPr>
          <p:spPr>
            <a:xfrm>
              <a:off x="4414613" y="519095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2" name="Cube 261">
              <a:extLst>
                <a:ext uri="{FF2B5EF4-FFF2-40B4-BE49-F238E27FC236}">
                  <a16:creationId xmlns:a16="http://schemas.microsoft.com/office/drawing/2014/main" id="{8C2E4E35-F9C4-4AD3-AB9C-0227AC77FEE1}"/>
                </a:ext>
              </a:extLst>
            </p:cNvPr>
            <p:cNvSpPr/>
            <p:nvPr/>
          </p:nvSpPr>
          <p:spPr>
            <a:xfrm>
              <a:off x="3662021" y="4820408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3" name="Cube 262">
              <a:extLst>
                <a:ext uri="{FF2B5EF4-FFF2-40B4-BE49-F238E27FC236}">
                  <a16:creationId xmlns:a16="http://schemas.microsoft.com/office/drawing/2014/main" id="{26A4CDA3-F213-4241-9FC5-77751DDB2C82}"/>
                </a:ext>
              </a:extLst>
            </p:cNvPr>
            <p:cNvSpPr/>
            <p:nvPr/>
          </p:nvSpPr>
          <p:spPr>
            <a:xfrm>
              <a:off x="4038317" y="4820408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4" name="Cube 263">
              <a:extLst>
                <a:ext uri="{FF2B5EF4-FFF2-40B4-BE49-F238E27FC236}">
                  <a16:creationId xmlns:a16="http://schemas.microsoft.com/office/drawing/2014/main" id="{164E5A00-4B20-4D6D-819D-877F6D074247}"/>
                </a:ext>
              </a:extLst>
            </p:cNvPr>
            <p:cNvSpPr/>
            <p:nvPr/>
          </p:nvSpPr>
          <p:spPr>
            <a:xfrm>
              <a:off x="4414613" y="4820408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5" name="Cube 264">
              <a:extLst>
                <a:ext uri="{FF2B5EF4-FFF2-40B4-BE49-F238E27FC236}">
                  <a16:creationId xmlns:a16="http://schemas.microsoft.com/office/drawing/2014/main" id="{414577AE-F5A4-4B23-8716-C20B550DCFBD}"/>
                </a:ext>
              </a:extLst>
            </p:cNvPr>
            <p:cNvSpPr/>
            <p:nvPr/>
          </p:nvSpPr>
          <p:spPr>
            <a:xfrm>
              <a:off x="3547112" y="528907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6" name="Cube 265">
              <a:extLst>
                <a:ext uri="{FF2B5EF4-FFF2-40B4-BE49-F238E27FC236}">
                  <a16:creationId xmlns:a16="http://schemas.microsoft.com/office/drawing/2014/main" id="{77D17805-6949-44E3-9A06-296DEB50532E}"/>
                </a:ext>
              </a:extLst>
            </p:cNvPr>
            <p:cNvSpPr/>
            <p:nvPr/>
          </p:nvSpPr>
          <p:spPr>
            <a:xfrm>
              <a:off x="3533633" y="493975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7" name="Cube 266">
              <a:extLst>
                <a:ext uri="{FF2B5EF4-FFF2-40B4-BE49-F238E27FC236}">
                  <a16:creationId xmlns:a16="http://schemas.microsoft.com/office/drawing/2014/main" id="{D08A1364-1BDE-4BBE-BA2F-99CAA0743C41}"/>
                </a:ext>
              </a:extLst>
            </p:cNvPr>
            <p:cNvSpPr/>
            <p:nvPr/>
          </p:nvSpPr>
          <p:spPr>
            <a:xfrm>
              <a:off x="3925431" y="528639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8" name="Cube 267">
              <a:extLst>
                <a:ext uri="{FF2B5EF4-FFF2-40B4-BE49-F238E27FC236}">
                  <a16:creationId xmlns:a16="http://schemas.microsoft.com/office/drawing/2014/main" id="{2C91CA0A-20B0-4F61-A52D-0F433B8570BF}"/>
                </a:ext>
              </a:extLst>
            </p:cNvPr>
            <p:cNvSpPr/>
            <p:nvPr/>
          </p:nvSpPr>
          <p:spPr>
            <a:xfrm>
              <a:off x="3425687" y="540848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9" name="Cube 268">
              <a:extLst>
                <a:ext uri="{FF2B5EF4-FFF2-40B4-BE49-F238E27FC236}">
                  <a16:creationId xmlns:a16="http://schemas.microsoft.com/office/drawing/2014/main" id="{09DA49B5-BCE8-425C-9895-C00EA82235AD}"/>
                </a:ext>
              </a:extLst>
            </p:cNvPr>
            <p:cNvSpPr/>
            <p:nvPr/>
          </p:nvSpPr>
          <p:spPr>
            <a:xfrm>
              <a:off x="3427163" y="503978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0" name="Cube 269">
              <a:extLst>
                <a:ext uri="{FF2B5EF4-FFF2-40B4-BE49-F238E27FC236}">
                  <a16:creationId xmlns:a16="http://schemas.microsoft.com/office/drawing/2014/main" id="{D1788509-209C-4C52-974B-6A4C85703A18}"/>
                </a:ext>
              </a:extLst>
            </p:cNvPr>
            <p:cNvSpPr/>
            <p:nvPr/>
          </p:nvSpPr>
          <p:spPr>
            <a:xfrm>
              <a:off x="3814007" y="540848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1" name="Cube 270">
              <a:extLst>
                <a:ext uri="{FF2B5EF4-FFF2-40B4-BE49-F238E27FC236}">
                  <a16:creationId xmlns:a16="http://schemas.microsoft.com/office/drawing/2014/main" id="{0FD42186-4BE5-4D4C-8FE7-189F67A4AF5F}"/>
                </a:ext>
              </a:extLst>
            </p:cNvPr>
            <p:cNvSpPr/>
            <p:nvPr/>
          </p:nvSpPr>
          <p:spPr>
            <a:xfrm>
              <a:off x="3932844" y="4929473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2" name="Cube 271">
              <a:extLst>
                <a:ext uri="{FF2B5EF4-FFF2-40B4-BE49-F238E27FC236}">
                  <a16:creationId xmlns:a16="http://schemas.microsoft.com/office/drawing/2014/main" id="{E88FCA8A-DD83-4803-A035-AC04D5E93383}"/>
                </a:ext>
              </a:extLst>
            </p:cNvPr>
            <p:cNvSpPr/>
            <p:nvPr/>
          </p:nvSpPr>
          <p:spPr>
            <a:xfrm>
              <a:off x="3810643" y="5048465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3" name="Cube 272">
              <a:extLst>
                <a:ext uri="{FF2B5EF4-FFF2-40B4-BE49-F238E27FC236}">
                  <a16:creationId xmlns:a16="http://schemas.microsoft.com/office/drawing/2014/main" id="{AE175A99-82E2-42B5-959D-135499ECC1C1}"/>
                </a:ext>
              </a:extLst>
            </p:cNvPr>
            <p:cNvSpPr/>
            <p:nvPr/>
          </p:nvSpPr>
          <p:spPr>
            <a:xfrm>
              <a:off x="4317183" y="5300965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4" name="Cube 273">
              <a:extLst>
                <a:ext uri="{FF2B5EF4-FFF2-40B4-BE49-F238E27FC236}">
                  <a16:creationId xmlns:a16="http://schemas.microsoft.com/office/drawing/2014/main" id="{C7FFB06B-C836-4EF5-B1AA-762A71C979B1}"/>
                </a:ext>
              </a:extLst>
            </p:cNvPr>
            <p:cNvSpPr/>
            <p:nvPr/>
          </p:nvSpPr>
          <p:spPr>
            <a:xfrm>
              <a:off x="4199820" y="5420405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5" name="Cube 274">
              <a:extLst>
                <a:ext uri="{FF2B5EF4-FFF2-40B4-BE49-F238E27FC236}">
                  <a16:creationId xmlns:a16="http://schemas.microsoft.com/office/drawing/2014/main" id="{BC1D3145-3EAE-493B-85B1-5DCAF85FD90D}"/>
                </a:ext>
              </a:extLst>
            </p:cNvPr>
            <p:cNvSpPr/>
            <p:nvPr/>
          </p:nvSpPr>
          <p:spPr>
            <a:xfrm>
              <a:off x="4317183" y="4922526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76" name="Group 275">
              <a:extLst>
                <a:ext uri="{FF2B5EF4-FFF2-40B4-BE49-F238E27FC236}">
                  <a16:creationId xmlns:a16="http://schemas.microsoft.com/office/drawing/2014/main" id="{135AACD2-B9D6-4EB9-97AE-76C41751630F}"/>
                </a:ext>
              </a:extLst>
            </p:cNvPr>
            <p:cNvGrpSpPr/>
            <p:nvPr/>
          </p:nvGrpSpPr>
          <p:grpSpPr>
            <a:xfrm>
              <a:off x="3541937" y="4446843"/>
              <a:ext cx="1383903" cy="619467"/>
              <a:chOff x="2828146" y="3809907"/>
              <a:chExt cx="1383903" cy="619467"/>
            </a:xfrm>
          </p:grpSpPr>
          <p:sp>
            <p:nvSpPr>
              <p:cNvPr id="277" name="Cube 276">
                <a:extLst>
                  <a:ext uri="{FF2B5EF4-FFF2-40B4-BE49-F238E27FC236}">
                    <a16:creationId xmlns:a16="http://schemas.microsoft.com/office/drawing/2014/main" id="{F4730444-2250-47DC-B9DA-FA50A24B7045}"/>
                  </a:ext>
                </a:extLst>
              </p:cNvPr>
              <p:cNvSpPr/>
              <p:nvPr/>
            </p:nvSpPr>
            <p:spPr>
              <a:xfrm>
                <a:off x="2957832" y="3809907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8" name="Cube 277">
                <a:extLst>
                  <a:ext uri="{FF2B5EF4-FFF2-40B4-BE49-F238E27FC236}">
                    <a16:creationId xmlns:a16="http://schemas.microsoft.com/office/drawing/2014/main" id="{DCE35210-176F-4E8E-8C80-96FA62B84117}"/>
                  </a:ext>
                </a:extLst>
              </p:cNvPr>
              <p:cNvSpPr/>
              <p:nvPr/>
            </p:nvSpPr>
            <p:spPr>
              <a:xfrm>
                <a:off x="3325498" y="3809907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9" name="Cube 278">
                <a:extLst>
                  <a:ext uri="{FF2B5EF4-FFF2-40B4-BE49-F238E27FC236}">
                    <a16:creationId xmlns:a16="http://schemas.microsoft.com/office/drawing/2014/main" id="{C63DD360-78A8-43D3-A444-8EBF8115E559}"/>
                  </a:ext>
                </a:extLst>
              </p:cNvPr>
              <p:cNvSpPr/>
              <p:nvPr/>
            </p:nvSpPr>
            <p:spPr>
              <a:xfrm>
                <a:off x="3702304" y="3809966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0" name="Cube 279">
                <a:extLst>
                  <a:ext uri="{FF2B5EF4-FFF2-40B4-BE49-F238E27FC236}">
                    <a16:creationId xmlns:a16="http://schemas.microsoft.com/office/drawing/2014/main" id="{70DFBE6E-CBCE-4574-B868-5C6C4336F513}"/>
                  </a:ext>
                </a:extLst>
              </p:cNvPr>
              <p:cNvSpPr/>
              <p:nvPr/>
            </p:nvSpPr>
            <p:spPr>
              <a:xfrm>
                <a:off x="2828146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1" name="Cube 280">
                <a:extLst>
                  <a:ext uri="{FF2B5EF4-FFF2-40B4-BE49-F238E27FC236}">
                    <a16:creationId xmlns:a16="http://schemas.microsoft.com/office/drawing/2014/main" id="{AC81F5BD-13D9-4B45-8FB1-DDDBDD86673A}"/>
                  </a:ext>
                </a:extLst>
              </p:cNvPr>
              <p:cNvSpPr/>
              <p:nvPr/>
            </p:nvSpPr>
            <p:spPr>
              <a:xfrm>
                <a:off x="3204442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2" name="Cube 281">
                <a:extLst>
                  <a:ext uri="{FF2B5EF4-FFF2-40B4-BE49-F238E27FC236}">
                    <a16:creationId xmlns:a16="http://schemas.microsoft.com/office/drawing/2014/main" id="{1E725A07-2BD2-4BC1-8EA6-F207C043B91C}"/>
                  </a:ext>
                </a:extLst>
              </p:cNvPr>
              <p:cNvSpPr/>
              <p:nvPr/>
            </p:nvSpPr>
            <p:spPr>
              <a:xfrm>
                <a:off x="3580738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085DA67-0A27-41A1-8154-0B30D759EB33}"/>
              </a:ext>
            </a:extLst>
          </p:cNvPr>
          <p:cNvGrpSpPr/>
          <p:nvPr/>
        </p:nvGrpSpPr>
        <p:grpSpPr>
          <a:xfrm>
            <a:off x="6128312" y="4439896"/>
            <a:ext cx="1500153" cy="1472146"/>
            <a:chOff x="6128312" y="4439896"/>
            <a:chExt cx="1500153" cy="1472146"/>
          </a:xfrm>
        </p:grpSpPr>
        <p:sp>
          <p:nvSpPr>
            <p:cNvPr id="283" name="Cube 282">
              <a:extLst>
                <a:ext uri="{FF2B5EF4-FFF2-40B4-BE49-F238E27FC236}">
                  <a16:creationId xmlns:a16="http://schemas.microsoft.com/office/drawing/2014/main" id="{BDB0C2C0-DA50-4166-A255-44CDC91DB16B}"/>
                </a:ext>
              </a:extLst>
            </p:cNvPr>
            <p:cNvSpPr/>
            <p:nvPr/>
          </p:nvSpPr>
          <p:spPr>
            <a:xfrm>
              <a:off x="6361532" y="5184009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4" name="Cube 283">
              <a:extLst>
                <a:ext uri="{FF2B5EF4-FFF2-40B4-BE49-F238E27FC236}">
                  <a16:creationId xmlns:a16="http://schemas.microsoft.com/office/drawing/2014/main" id="{969B9C4F-E226-4270-ACA0-445CB29A1439}"/>
                </a:ext>
              </a:extLst>
            </p:cNvPr>
            <p:cNvSpPr/>
            <p:nvPr/>
          </p:nvSpPr>
          <p:spPr>
            <a:xfrm>
              <a:off x="6740941" y="518400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5" name="Cube 284">
              <a:extLst>
                <a:ext uri="{FF2B5EF4-FFF2-40B4-BE49-F238E27FC236}">
                  <a16:creationId xmlns:a16="http://schemas.microsoft.com/office/drawing/2014/main" id="{D4E36C4C-EEDE-41C1-9FAD-D37FA44B667D}"/>
                </a:ext>
              </a:extLst>
            </p:cNvPr>
            <p:cNvSpPr/>
            <p:nvPr/>
          </p:nvSpPr>
          <p:spPr>
            <a:xfrm>
              <a:off x="7117238" y="5184009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6" name="Cube 285">
              <a:extLst>
                <a:ext uri="{FF2B5EF4-FFF2-40B4-BE49-F238E27FC236}">
                  <a16:creationId xmlns:a16="http://schemas.microsoft.com/office/drawing/2014/main" id="{84F408E7-7036-4DB0-9546-63D43463CA0C}"/>
                </a:ext>
              </a:extLst>
            </p:cNvPr>
            <p:cNvSpPr/>
            <p:nvPr/>
          </p:nvSpPr>
          <p:spPr>
            <a:xfrm>
              <a:off x="6364646" y="481346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7" name="Cube 286">
              <a:extLst>
                <a:ext uri="{FF2B5EF4-FFF2-40B4-BE49-F238E27FC236}">
                  <a16:creationId xmlns:a16="http://schemas.microsoft.com/office/drawing/2014/main" id="{566766DF-3E59-4585-B016-59BA67AB6BBE}"/>
                </a:ext>
              </a:extLst>
            </p:cNvPr>
            <p:cNvSpPr/>
            <p:nvPr/>
          </p:nvSpPr>
          <p:spPr>
            <a:xfrm>
              <a:off x="6740942" y="481346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8" name="Cube 287">
              <a:extLst>
                <a:ext uri="{FF2B5EF4-FFF2-40B4-BE49-F238E27FC236}">
                  <a16:creationId xmlns:a16="http://schemas.microsoft.com/office/drawing/2014/main" id="{5BB2167B-8E87-42B8-B30B-B5D7F07F8842}"/>
                </a:ext>
              </a:extLst>
            </p:cNvPr>
            <p:cNvSpPr/>
            <p:nvPr/>
          </p:nvSpPr>
          <p:spPr>
            <a:xfrm>
              <a:off x="7117238" y="481346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9" name="Cube 288">
              <a:extLst>
                <a:ext uri="{FF2B5EF4-FFF2-40B4-BE49-F238E27FC236}">
                  <a16:creationId xmlns:a16="http://schemas.microsoft.com/office/drawing/2014/main" id="{213D22CF-BD81-4407-A9BB-12154421CD8A}"/>
                </a:ext>
              </a:extLst>
            </p:cNvPr>
            <p:cNvSpPr/>
            <p:nvPr/>
          </p:nvSpPr>
          <p:spPr>
            <a:xfrm>
              <a:off x="6249737" y="528213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0" name="Cube 289">
              <a:extLst>
                <a:ext uri="{FF2B5EF4-FFF2-40B4-BE49-F238E27FC236}">
                  <a16:creationId xmlns:a16="http://schemas.microsoft.com/office/drawing/2014/main" id="{471BBC27-BB32-4D29-8F97-3CA28A966B96}"/>
                </a:ext>
              </a:extLst>
            </p:cNvPr>
            <p:cNvSpPr/>
            <p:nvPr/>
          </p:nvSpPr>
          <p:spPr>
            <a:xfrm>
              <a:off x="6236258" y="493280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1" name="Cube 290">
              <a:extLst>
                <a:ext uri="{FF2B5EF4-FFF2-40B4-BE49-F238E27FC236}">
                  <a16:creationId xmlns:a16="http://schemas.microsoft.com/office/drawing/2014/main" id="{AE6BF323-4BB5-46F4-85EF-1C2A3C2BB7AD}"/>
                </a:ext>
              </a:extLst>
            </p:cNvPr>
            <p:cNvSpPr/>
            <p:nvPr/>
          </p:nvSpPr>
          <p:spPr>
            <a:xfrm>
              <a:off x="6628056" y="527944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2" name="Cube 291">
              <a:extLst>
                <a:ext uri="{FF2B5EF4-FFF2-40B4-BE49-F238E27FC236}">
                  <a16:creationId xmlns:a16="http://schemas.microsoft.com/office/drawing/2014/main" id="{8381B550-9BA0-42B0-AACB-EDDD931B46C3}"/>
                </a:ext>
              </a:extLst>
            </p:cNvPr>
            <p:cNvSpPr/>
            <p:nvPr/>
          </p:nvSpPr>
          <p:spPr>
            <a:xfrm>
              <a:off x="6128312" y="540154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3" name="Cube 292">
              <a:extLst>
                <a:ext uri="{FF2B5EF4-FFF2-40B4-BE49-F238E27FC236}">
                  <a16:creationId xmlns:a16="http://schemas.microsoft.com/office/drawing/2014/main" id="{B8452CF4-C539-43AD-9C53-4882B910685E}"/>
                </a:ext>
              </a:extLst>
            </p:cNvPr>
            <p:cNvSpPr/>
            <p:nvPr/>
          </p:nvSpPr>
          <p:spPr>
            <a:xfrm>
              <a:off x="6129788" y="503284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4" name="Cube 293">
              <a:extLst>
                <a:ext uri="{FF2B5EF4-FFF2-40B4-BE49-F238E27FC236}">
                  <a16:creationId xmlns:a16="http://schemas.microsoft.com/office/drawing/2014/main" id="{A2F85CF3-D50A-4106-BB64-E10F5795B956}"/>
                </a:ext>
              </a:extLst>
            </p:cNvPr>
            <p:cNvSpPr/>
            <p:nvPr/>
          </p:nvSpPr>
          <p:spPr>
            <a:xfrm>
              <a:off x="6516632" y="540154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5" name="Cube 294">
              <a:extLst>
                <a:ext uri="{FF2B5EF4-FFF2-40B4-BE49-F238E27FC236}">
                  <a16:creationId xmlns:a16="http://schemas.microsoft.com/office/drawing/2014/main" id="{4033F416-4176-4473-9846-EDE530FF410F}"/>
                </a:ext>
              </a:extLst>
            </p:cNvPr>
            <p:cNvSpPr/>
            <p:nvPr/>
          </p:nvSpPr>
          <p:spPr>
            <a:xfrm>
              <a:off x="6635469" y="4922526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6" name="Cube 295">
              <a:extLst>
                <a:ext uri="{FF2B5EF4-FFF2-40B4-BE49-F238E27FC236}">
                  <a16:creationId xmlns:a16="http://schemas.microsoft.com/office/drawing/2014/main" id="{170738E1-C620-45A5-98B9-0C31B559DAA6}"/>
                </a:ext>
              </a:extLst>
            </p:cNvPr>
            <p:cNvSpPr/>
            <p:nvPr/>
          </p:nvSpPr>
          <p:spPr>
            <a:xfrm>
              <a:off x="6513268" y="5041518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7" name="Cube 296">
              <a:extLst>
                <a:ext uri="{FF2B5EF4-FFF2-40B4-BE49-F238E27FC236}">
                  <a16:creationId xmlns:a16="http://schemas.microsoft.com/office/drawing/2014/main" id="{B9DF47AF-53B0-4754-A52E-50426B85ED36}"/>
                </a:ext>
              </a:extLst>
            </p:cNvPr>
            <p:cNvSpPr/>
            <p:nvPr/>
          </p:nvSpPr>
          <p:spPr>
            <a:xfrm>
              <a:off x="7019808" y="5294018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8" name="Cube 297">
              <a:extLst>
                <a:ext uri="{FF2B5EF4-FFF2-40B4-BE49-F238E27FC236}">
                  <a16:creationId xmlns:a16="http://schemas.microsoft.com/office/drawing/2014/main" id="{F13396DE-0157-480A-AAC2-3FDCB24875E4}"/>
                </a:ext>
              </a:extLst>
            </p:cNvPr>
            <p:cNvSpPr/>
            <p:nvPr/>
          </p:nvSpPr>
          <p:spPr>
            <a:xfrm>
              <a:off x="6902445" y="5413458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9" name="Cube 298">
              <a:extLst>
                <a:ext uri="{FF2B5EF4-FFF2-40B4-BE49-F238E27FC236}">
                  <a16:creationId xmlns:a16="http://schemas.microsoft.com/office/drawing/2014/main" id="{0B6AAB92-E235-4AC7-949B-96CAD180A527}"/>
                </a:ext>
              </a:extLst>
            </p:cNvPr>
            <p:cNvSpPr/>
            <p:nvPr/>
          </p:nvSpPr>
          <p:spPr>
            <a:xfrm>
              <a:off x="7019808" y="4915579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00" name="Group 299">
              <a:extLst>
                <a:ext uri="{FF2B5EF4-FFF2-40B4-BE49-F238E27FC236}">
                  <a16:creationId xmlns:a16="http://schemas.microsoft.com/office/drawing/2014/main" id="{336A1901-A483-4592-AEF5-501E6360C00F}"/>
                </a:ext>
              </a:extLst>
            </p:cNvPr>
            <p:cNvGrpSpPr/>
            <p:nvPr/>
          </p:nvGrpSpPr>
          <p:grpSpPr>
            <a:xfrm>
              <a:off x="6244562" y="4439896"/>
              <a:ext cx="1383903" cy="619467"/>
              <a:chOff x="2828146" y="3809907"/>
              <a:chExt cx="1383903" cy="619467"/>
            </a:xfrm>
          </p:grpSpPr>
          <p:sp>
            <p:nvSpPr>
              <p:cNvPr id="301" name="Cube 300">
                <a:extLst>
                  <a:ext uri="{FF2B5EF4-FFF2-40B4-BE49-F238E27FC236}">
                    <a16:creationId xmlns:a16="http://schemas.microsoft.com/office/drawing/2014/main" id="{FB5C1CD0-F9E2-4DD6-B826-16ABBEED8EE9}"/>
                  </a:ext>
                </a:extLst>
              </p:cNvPr>
              <p:cNvSpPr/>
              <p:nvPr/>
            </p:nvSpPr>
            <p:spPr>
              <a:xfrm>
                <a:off x="2957832" y="3809907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2" name="Cube 301">
                <a:extLst>
                  <a:ext uri="{FF2B5EF4-FFF2-40B4-BE49-F238E27FC236}">
                    <a16:creationId xmlns:a16="http://schemas.microsoft.com/office/drawing/2014/main" id="{F6D77088-85D9-47C1-83FA-8D5D7E5F74E2}"/>
                  </a:ext>
                </a:extLst>
              </p:cNvPr>
              <p:cNvSpPr/>
              <p:nvPr/>
            </p:nvSpPr>
            <p:spPr>
              <a:xfrm>
                <a:off x="3325498" y="3809907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3" name="Cube 302">
                <a:extLst>
                  <a:ext uri="{FF2B5EF4-FFF2-40B4-BE49-F238E27FC236}">
                    <a16:creationId xmlns:a16="http://schemas.microsoft.com/office/drawing/2014/main" id="{E3B5F2BF-6140-4066-8683-9963998B6820}"/>
                  </a:ext>
                </a:extLst>
              </p:cNvPr>
              <p:cNvSpPr/>
              <p:nvPr/>
            </p:nvSpPr>
            <p:spPr>
              <a:xfrm>
                <a:off x="3702304" y="3809966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4" name="Cube 303">
                <a:extLst>
                  <a:ext uri="{FF2B5EF4-FFF2-40B4-BE49-F238E27FC236}">
                    <a16:creationId xmlns:a16="http://schemas.microsoft.com/office/drawing/2014/main" id="{CF65138F-702A-471D-8E73-59A356745253}"/>
                  </a:ext>
                </a:extLst>
              </p:cNvPr>
              <p:cNvSpPr/>
              <p:nvPr/>
            </p:nvSpPr>
            <p:spPr>
              <a:xfrm>
                <a:off x="2828146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5" name="Cube 304">
                <a:extLst>
                  <a:ext uri="{FF2B5EF4-FFF2-40B4-BE49-F238E27FC236}">
                    <a16:creationId xmlns:a16="http://schemas.microsoft.com/office/drawing/2014/main" id="{6A08927F-A80B-4593-8DCC-2B5F43B13018}"/>
                  </a:ext>
                </a:extLst>
              </p:cNvPr>
              <p:cNvSpPr/>
              <p:nvPr/>
            </p:nvSpPr>
            <p:spPr>
              <a:xfrm>
                <a:off x="3204442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6" name="Cube 305">
                <a:extLst>
                  <a:ext uri="{FF2B5EF4-FFF2-40B4-BE49-F238E27FC236}">
                    <a16:creationId xmlns:a16="http://schemas.microsoft.com/office/drawing/2014/main" id="{5C077222-117C-4AE9-A866-6F244CEB7588}"/>
                  </a:ext>
                </a:extLst>
              </p:cNvPr>
              <p:cNvSpPr/>
              <p:nvPr/>
            </p:nvSpPr>
            <p:spPr>
              <a:xfrm>
                <a:off x="3580738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9" name="Cube 38">
              <a:extLst>
                <a:ext uri="{FF2B5EF4-FFF2-40B4-BE49-F238E27FC236}">
                  <a16:creationId xmlns:a16="http://schemas.microsoft.com/office/drawing/2014/main" id="{9BEF43A8-C315-46A3-A88C-ADC3EB1A357B}"/>
                </a:ext>
              </a:extLst>
            </p:cNvPr>
            <p:cNvSpPr/>
            <p:nvPr/>
          </p:nvSpPr>
          <p:spPr>
            <a:xfrm>
              <a:off x="6895257" y="5040832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Cube 39">
              <a:extLst>
                <a:ext uri="{FF2B5EF4-FFF2-40B4-BE49-F238E27FC236}">
                  <a16:creationId xmlns:a16="http://schemas.microsoft.com/office/drawing/2014/main" id="{00839681-ED9A-492B-BE5B-D601CA28ADDD}"/>
                </a:ext>
              </a:extLst>
            </p:cNvPr>
            <p:cNvSpPr/>
            <p:nvPr/>
          </p:nvSpPr>
          <p:spPr>
            <a:xfrm>
              <a:off x="6142666" y="4674748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Cube 40">
              <a:extLst>
                <a:ext uri="{FF2B5EF4-FFF2-40B4-BE49-F238E27FC236}">
                  <a16:creationId xmlns:a16="http://schemas.microsoft.com/office/drawing/2014/main" id="{2464EBB5-EA42-4F92-9D6A-C865E5DA570D}"/>
                </a:ext>
              </a:extLst>
            </p:cNvPr>
            <p:cNvSpPr/>
            <p:nvPr/>
          </p:nvSpPr>
          <p:spPr>
            <a:xfrm>
              <a:off x="6518962" y="4674748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Cube 43">
              <a:extLst>
                <a:ext uri="{FF2B5EF4-FFF2-40B4-BE49-F238E27FC236}">
                  <a16:creationId xmlns:a16="http://schemas.microsoft.com/office/drawing/2014/main" id="{60E34626-769F-403E-848D-F47DBFDE7902}"/>
                </a:ext>
              </a:extLst>
            </p:cNvPr>
            <p:cNvSpPr/>
            <p:nvPr/>
          </p:nvSpPr>
          <p:spPr>
            <a:xfrm>
              <a:off x="6895258" y="4674748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936D94-7915-4732-A5D2-B458A6A54A2A}"/>
              </a:ext>
            </a:extLst>
          </p:cNvPr>
          <p:cNvGrpSpPr/>
          <p:nvPr/>
        </p:nvGrpSpPr>
        <p:grpSpPr>
          <a:xfrm>
            <a:off x="7601600" y="3688582"/>
            <a:ext cx="1262337" cy="864668"/>
            <a:chOff x="7765507" y="3532175"/>
            <a:chExt cx="1262337" cy="864668"/>
          </a:xfrm>
        </p:grpSpPr>
        <p:sp>
          <p:nvSpPr>
            <p:cNvPr id="307" name="Cube 306">
              <a:extLst>
                <a:ext uri="{FF2B5EF4-FFF2-40B4-BE49-F238E27FC236}">
                  <a16:creationId xmlns:a16="http://schemas.microsoft.com/office/drawing/2014/main" id="{F21DEF92-A912-4E96-BDE0-34EBB082EFDE}"/>
                </a:ext>
              </a:extLst>
            </p:cNvPr>
            <p:cNvSpPr/>
            <p:nvPr/>
          </p:nvSpPr>
          <p:spPr>
            <a:xfrm>
              <a:off x="8518098" y="3898259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8" name="Cube 307">
              <a:extLst>
                <a:ext uri="{FF2B5EF4-FFF2-40B4-BE49-F238E27FC236}">
                  <a16:creationId xmlns:a16="http://schemas.microsoft.com/office/drawing/2014/main" id="{C8F2A0AE-4591-42BF-8C5D-73B95F4ED554}"/>
                </a:ext>
              </a:extLst>
            </p:cNvPr>
            <p:cNvSpPr/>
            <p:nvPr/>
          </p:nvSpPr>
          <p:spPr>
            <a:xfrm>
              <a:off x="7765507" y="3532175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9" name="Cube 308">
              <a:extLst>
                <a:ext uri="{FF2B5EF4-FFF2-40B4-BE49-F238E27FC236}">
                  <a16:creationId xmlns:a16="http://schemas.microsoft.com/office/drawing/2014/main" id="{34B40F83-7917-4BF0-8CEC-8503B437F6AD}"/>
                </a:ext>
              </a:extLst>
            </p:cNvPr>
            <p:cNvSpPr/>
            <p:nvPr/>
          </p:nvSpPr>
          <p:spPr>
            <a:xfrm>
              <a:off x="8141803" y="3532175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0" name="Cube 309">
              <a:extLst>
                <a:ext uri="{FF2B5EF4-FFF2-40B4-BE49-F238E27FC236}">
                  <a16:creationId xmlns:a16="http://schemas.microsoft.com/office/drawing/2014/main" id="{0B70737E-C716-4DA0-9640-E58402997918}"/>
                </a:ext>
              </a:extLst>
            </p:cNvPr>
            <p:cNvSpPr/>
            <p:nvPr/>
          </p:nvSpPr>
          <p:spPr>
            <a:xfrm>
              <a:off x="8518099" y="3532175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11" name="TextBox 310">
            <a:extLst>
              <a:ext uri="{FF2B5EF4-FFF2-40B4-BE49-F238E27FC236}">
                <a16:creationId xmlns:a16="http://schemas.microsoft.com/office/drawing/2014/main" id="{50D8B386-4EF1-484D-815C-CF4A83EBF029}"/>
              </a:ext>
            </a:extLst>
          </p:cNvPr>
          <p:cNvSpPr txBox="1"/>
          <p:nvPr/>
        </p:nvSpPr>
        <p:spPr>
          <a:xfrm>
            <a:off x="287164" y="140497"/>
            <a:ext cx="177003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800" dirty="0">
                <a:solidFill>
                  <a:srgbClr val="002060"/>
                </a:solidFill>
                <a:latin typeface="Bodoni MT Condensed" panose="02070606080606020203" pitchFamily="18" charset="0"/>
              </a:rPr>
              <a:t>SOLUTION 2</a:t>
            </a:r>
          </a:p>
        </p:txBody>
      </p:sp>
    </p:spTree>
    <p:extLst>
      <p:ext uri="{BB962C8B-B14F-4D97-AF65-F5344CB8AC3E}">
        <p14:creationId xmlns:p14="http://schemas.microsoft.com/office/powerpoint/2010/main" val="377736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F170D9A6-7672-4957-9C2F-A04A7BF9FC64}"/>
              </a:ext>
            </a:extLst>
          </p:cNvPr>
          <p:cNvGrpSpPr/>
          <p:nvPr/>
        </p:nvGrpSpPr>
        <p:grpSpPr>
          <a:xfrm>
            <a:off x="5603570" y="880692"/>
            <a:ext cx="891083" cy="868759"/>
            <a:chOff x="5915483" y="663744"/>
            <a:chExt cx="891083" cy="868759"/>
          </a:xfrm>
        </p:grpSpPr>
        <p:sp>
          <p:nvSpPr>
            <p:cNvPr id="74" name="Cube 73">
              <a:extLst>
                <a:ext uri="{FF2B5EF4-FFF2-40B4-BE49-F238E27FC236}">
                  <a16:creationId xmlns:a16="http://schemas.microsoft.com/office/drawing/2014/main" id="{49B4FF13-2D48-4714-82F3-C331199A5CFF}"/>
                </a:ext>
              </a:extLst>
            </p:cNvPr>
            <p:cNvSpPr/>
            <p:nvPr/>
          </p:nvSpPr>
          <p:spPr>
            <a:xfrm>
              <a:off x="5915483" y="1033919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Cube 72">
              <a:extLst>
                <a:ext uri="{FF2B5EF4-FFF2-40B4-BE49-F238E27FC236}">
                  <a16:creationId xmlns:a16="http://schemas.microsoft.com/office/drawing/2014/main" id="{01FFA343-5CF9-40F9-9531-7B9831A7500B}"/>
                </a:ext>
              </a:extLst>
            </p:cNvPr>
            <p:cNvSpPr/>
            <p:nvPr/>
          </p:nvSpPr>
          <p:spPr>
            <a:xfrm>
              <a:off x="6296821" y="1027391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Cube 74">
              <a:extLst>
                <a:ext uri="{FF2B5EF4-FFF2-40B4-BE49-F238E27FC236}">
                  <a16:creationId xmlns:a16="http://schemas.microsoft.com/office/drawing/2014/main" id="{7C9A0912-E044-44A8-851D-26564F1F7C19}"/>
                </a:ext>
              </a:extLst>
            </p:cNvPr>
            <p:cNvSpPr/>
            <p:nvPr/>
          </p:nvSpPr>
          <p:spPr>
            <a:xfrm>
              <a:off x="6296821" y="663744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2E11477-A6D1-4DE8-94D1-67A5BB1FDDAB}"/>
              </a:ext>
            </a:extLst>
          </p:cNvPr>
          <p:cNvGrpSpPr/>
          <p:nvPr/>
        </p:nvGrpSpPr>
        <p:grpSpPr>
          <a:xfrm>
            <a:off x="7211937" y="1120700"/>
            <a:ext cx="630895" cy="622144"/>
            <a:chOff x="7368918" y="903831"/>
            <a:chExt cx="630895" cy="622144"/>
          </a:xfrm>
        </p:grpSpPr>
        <p:sp>
          <p:nvSpPr>
            <p:cNvPr id="114" name="Cube 113">
              <a:extLst>
                <a:ext uri="{FF2B5EF4-FFF2-40B4-BE49-F238E27FC236}">
                  <a16:creationId xmlns:a16="http://schemas.microsoft.com/office/drawing/2014/main" id="{F988B09D-54E6-4163-8D2F-092885713C62}"/>
                </a:ext>
              </a:extLst>
            </p:cNvPr>
            <p:cNvSpPr/>
            <p:nvPr/>
          </p:nvSpPr>
          <p:spPr>
            <a:xfrm>
              <a:off x="7490068" y="903831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" name="Cube 114">
              <a:extLst>
                <a:ext uri="{FF2B5EF4-FFF2-40B4-BE49-F238E27FC236}">
                  <a16:creationId xmlns:a16="http://schemas.microsoft.com/office/drawing/2014/main" id="{97A40CC1-D562-4786-8C75-16DB058A1F56}"/>
                </a:ext>
              </a:extLst>
            </p:cNvPr>
            <p:cNvSpPr/>
            <p:nvPr/>
          </p:nvSpPr>
          <p:spPr>
            <a:xfrm>
              <a:off x="7368918" y="1027391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18DE8298-8BA3-4B42-9845-E022C6F04920}"/>
              </a:ext>
            </a:extLst>
          </p:cNvPr>
          <p:cNvGrpSpPr/>
          <p:nvPr/>
        </p:nvGrpSpPr>
        <p:grpSpPr>
          <a:xfrm>
            <a:off x="598904" y="2438620"/>
            <a:ext cx="5500465" cy="2376119"/>
            <a:chOff x="598904" y="2438620"/>
            <a:chExt cx="5500465" cy="2376119"/>
          </a:xfrm>
        </p:grpSpPr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A9BDB21E-8B2E-46DF-B26B-69BE0CF8A7EF}"/>
                </a:ext>
              </a:extLst>
            </p:cNvPr>
            <p:cNvSpPr/>
            <p:nvPr/>
          </p:nvSpPr>
          <p:spPr>
            <a:xfrm>
              <a:off x="611702" y="2446847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1</a:t>
              </a:r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4BE72A81-2334-43E7-BEEF-A17BE8A8D8CB}"/>
                </a:ext>
              </a:extLst>
            </p:cNvPr>
            <p:cNvSpPr/>
            <p:nvPr/>
          </p:nvSpPr>
          <p:spPr>
            <a:xfrm>
              <a:off x="3092631" y="2444079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2</a:t>
              </a:r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6D4F3FF7-3BEF-487C-B40E-A4C53E3F703E}"/>
                </a:ext>
              </a:extLst>
            </p:cNvPr>
            <p:cNvSpPr/>
            <p:nvPr/>
          </p:nvSpPr>
          <p:spPr>
            <a:xfrm>
              <a:off x="5676856" y="2438620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3</a:t>
              </a:r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4AED2D06-81EB-44FA-AAC8-1FDB615AB688}"/>
                </a:ext>
              </a:extLst>
            </p:cNvPr>
            <p:cNvSpPr/>
            <p:nvPr/>
          </p:nvSpPr>
          <p:spPr>
            <a:xfrm>
              <a:off x="598904" y="4409297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4</a:t>
              </a:r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0AD2B6F4-2DB5-47A8-86F4-16454B405708}"/>
                </a:ext>
              </a:extLst>
            </p:cNvPr>
            <p:cNvSpPr/>
            <p:nvPr/>
          </p:nvSpPr>
          <p:spPr>
            <a:xfrm>
              <a:off x="3068632" y="4406529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5</a:t>
              </a:r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56E3E4B4-04C4-429B-A162-35A617C43991}"/>
                </a:ext>
              </a:extLst>
            </p:cNvPr>
            <p:cNvSpPr/>
            <p:nvPr/>
          </p:nvSpPr>
          <p:spPr>
            <a:xfrm>
              <a:off x="5652857" y="4401070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6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1EDB4FD-87AA-4545-B0AB-2DA632D8A80E}"/>
              </a:ext>
            </a:extLst>
          </p:cNvPr>
          <p:cNvGrpSpPr/>
          <p:nvPr/>
        </p:nvGrpSpPr>
        <p:grpSpPr>
          <a:xfrm>
            <a:off x="841901" y="1077766"/>
            <a:ext cx="1135342" cy="747358"/>
            <a:chOff x="1517151" y="857342"/>
            <a:chExt cx="1135342" cy="747358"/>
          </a:xfrm>
        </p:grpSpPr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A37A3955-E014-429E-8278-8ECB43F87201}"/>
                </a:ext>
              </a:extLst>
            </p:cNvPr>
            <p:cNvSpPr/>
            <p:nvPr/>
          </p:nvSpPr>
          <p:spPr>
            <a:xfrm>
              <a:off x="1775082" y="85734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7B2B7291-8B1E-4C82-A077-233B691B2504}"/>
                </a:ext>
              </a:extLst>
            </p:cNvPr>
            <p:cNvSpPr/>
            <p:nvPr/>
          </p:nvSpPr>
          <p:spPr>
            <a:xfrm>
              <a:off x="2142748" y="85734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89F2363D-30F6-421D-9D54-76AF4C080E27}"/>
                </a:ext>
              </a:extLst>
            </p:cNvPr>
            <p:cNvSpPr/>
            <p:nvPr/>
          </p:nvSpPr>
          <p:spPr>
            <a:xfrm>
              <a:off x="1645396" y="97822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5DF9081D-C31B-4C93-AE4C-DE39A5427EA0}"/>
                </a:ext>
              </a:extLst>
            </p:cNvPr>
            <p:cNvSpPr/>
            <p:nvPr/>
          </p:nvSpPr>
          <p:spPr>
            <a:xfrm>
              <a:off x="2021692" y="97822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AE0540CD-12D8-49FB-A9E1-40B155018C1F}"/>
                </a:ext>
              </a:extLst>
            </p:cNvPr>
            <p:cNvSpPr/>
            <p:nvPr/>
          </p:nvSpPr>
          <p:spPr>
            <a:xfrm>
              <a:off x="1517151" y="110611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B85A2426-AD09-4291-844C-892D96C4639F}"/>
                </a:ext>
              </a:extLst>
            </p:cNvPr>
            <p:cNvSpPr/>
            <p:nvPr/>
          </p:nvSpPr>
          <p:spPr>
            <a:xfrm>
              <a:off x="1895700" y="110450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C571665-F48C-4F7C-B72E-96777BE11E33}"/>
              </a:ext>
            </a:extLst>
          </p:cNvPr>
          <p:cNvGrpSpPr/>
          <p:nvPr/>
        </p:nvGrpSpPr>
        <p:grpSpPr>
          <a:xfrm>
            <a:off x="4269949" y="725612"/>
            <a:ext cx="736252" cy="1088999"/>
            <a:chOff x="4616880" y="698966"/>
            <a:chExt cx="736252" cy="1088999"/>
          </a:xfrm>
        </p:grpSpPr>
        <p:sp>
          <p:nvSpPr>
            <p:cNvPr id="42" name="Cube 41">
              <a:extLst>
                <a:ext uri="{FF2B5EF4-FFF2-40B4-BE49-F238E27FC236}">
                  <a16:creationId xmlns:a16="http://schemas.microsoft.com/office/drawing/2014/main" id="{0E089CA0-1541-46B4-8FED-1D56E6D1D3ED}"/>
                </a:ext>
              </a:extLst>
            </p:cNvPr>
            <p:cNvSpPr/>
            <p:nvPr/>
          </p:nvSpPr>
          <p:spPr>
            <a:xfrm>
              <a:off x="4843387" y="1068745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1" name="Cube 150">
              <a:extLst>
                <a:ext uri="{FF2B5EF4-FFF2-40B4-BE49-F238E27FC236}">
                  <a16:creationId xmlns:a16="http://schemas.microsoft.com/office/drawing/2014/main" id="{5A617AFD-7A34-46B6-9669-490261273AC3}"/>
                </a:ext>
              </a:extLst>
            </p:cNvPr>
            <p:cNvSpPr/>
            <p:nvPr/>
          </p:nvSpPr>
          <p:spPr>
            <a:xfrm>
              <a:off x="4843386" y="69896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Cube 37">
              <a:extLst>
                <a:ext uri="{FF2B5EF4-FFF2-40B4-BE49-F238E27FC236}">
                  <a16:creationId xmlns:a16="http://schemas.microsoft.com/office/drawing/2014/main" id="{EBA23F58-F1AF-4757-B0AD-BD2FC28FA403}"/>
                </a:ext>
              </a:extLst>
            </p:cNvPr>
            <p:cNvSpPr/>
            <p:nvPr/>
          </p:nvSpPr>
          <p:spPr>
            <a:xfrm>
              <a:off x="4722331" y="118923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Cube 35">
              <a:extLst>
                <a:ext uri="{FF2B5EF4-FFF2-40B4-BE49-F238E27FC236}">
                  <a16:creationId xmlns:a16="http://schemas.microsoft.com/office/drawing/2014/main" id="{3192D665-5D19-4ED0-BAAE-B2E8227BED51}"/>
                </a:ext>
              </a:extLst>
            </p:cNvPr>
            <p:cNvSpPr/>
            <p:nvPr/>
          </p:nvSpPr>
          <p:spPr>
            <a:xfrm>
              <a:off x="4616880" y="128938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Cube 36">
              <a:extLst>
                <a:ext uri="{FF2B5EF4-FFF2-40B4-BE49-F238E27FC236}">
                  <a16:creationId xmlns:a16="http://schemas.microsoft.com/office/drawing/2014/main" id="{F4BB073C-75BE-4762-817B-FC1AEDA83D4E}"/>
                </a:ext>
              </a:extLst>
            </p:cNvPr>
            <p:cNvSpPr/>
            <p:nvPr/>
          </p:nvSpPr>
          <p:spPr>
            <a:xfrm>
              <a:off x="4616880" y="91271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FBBC313-A9C2-4C9B-8AED-7F0AB297F5B8}"/>
              </a:ext>
            </a:extLst>
          </p:cNvPr>
          <p:cNvGrpSpPr/>
          <p:nvPr/>
        </p:nvGrpSpPr>
        <p:grpSpPr>
          <a:xfrm>
            <a:off x="1018574" y="2930934"/>
            <a:ext cx="1135342" cy="747358"/>
            <a:chOff x="1018574" y="2930934"/>
            <a:chExt cx="1135342" cy="747358"/>
          </a:xfrm>
        </p:grpSpPr>
        <p:sp>
          <p:nvSpPr>
            <p:cNvPr id="302" name="Cube 301">
              <a:extLst>
                <a:ext uri="{FF2B5EF4-FFF2-40B4-BE49-F238E27FC236}">
                  <a16:creationId xmlns:a16="http://schemas.microsoft.com/office/drawing/2014/main" id="{F9C9EAF0-9B8B-49A4-A112-E32B94C4D2B4}"/>
                </a:ext>
              </a:extLst>
            </p:cNvPr>
            <p:cNvSpPr/>
            <p:nvPr/>
          </p:nvSpPr>
          <p:spPr>
            <a:xfrm>
              <a:off x="1276505" y="2930934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3" name="Cube 302">
              <a:extLst>
                <a:ext uri="{FF2B5EF4-FFF2-40B4-BE49-F238E27FC236}">
                  <a16:creationId xmlns:a16="http://schemas.microsoft.com/office/drawing/2014/main" id="{C5D25134-10B5-43A2-BCAC-DB4751F11683}"/>
                </a:ext>
              </a:extLst>
            </p:cNvPr>
            <p:cNvSpPr/>
            <p:nvPr/>
          </p:nvSpPr>
          <p:spPr>
            <a:xfrm>
              <a:off x="1644171" y="2930934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4" name="Cube 303">
              <a:extLst>
                <a:ext uri="{FF2B5EF4-FFF2-40B4-BE49-F238E27FC236}">
                  <a16:creationId xmlns:a16="http://schemas.microsoft.com/office/drawing/2014/main" id="{B50D4324-9D11-4BC6-BFFA-72B359F540DF}"/>
                </a:ext>
              </a:extLst>
            </p:cNvPr>
            <p:cNvSpPr/>
            <p:nvPr/>
          </p:nvSpPr>
          <p:spPr>
            <a:xfrm>
              <a:off x="1146819" y="305181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5" name="Cube 304">
              <a:extLst>
                <a:ext uri="{FF2B5EF4-FFF2-40B4-BE49-F238E27FC236}">
                  <a16:creationId xmlns:a16="http://schemas.microsoft.com/office/drawing/2014/main" id="{A4B90CC4-5243-49AE-9492-83E8994E0E13}"/>
                </a:ext>
              </a:extLst>
            </p:cNvPr>
            <p:cNvSpPr/>
            <p:nvPr/>
          </p:nvSpPr>
          <p:spPr>
            <a:xfrm>
              <a:off x="1523115" y="305181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6" name="Cube 305">
              <a:extLst>
                <a:ext uri="{FF2B5EF4-FFF2-40B4-BE49-F238E27FC236}">
                  <a16:creationId xmlns:a16="http://schemas.microsoft.com/office/drawing/2014/main" id="{6089C084-5C7B-4D8F-AC53-83ABA8865E53}"/>
                </a:ext>
              </a:extLst>
            </p:cNvPr>
            <p:cNvSpPr/>
            <p:nvPr/>
          </p:nvSpPr>
          <p:spPr>
            <a:xfrm>
              <a:off x="1018574" y="317970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2" name="Cube 371">
              <a:extLst>
                <a:ext uri="{FF2B5EF4-FFF2-40B4-BE49-F238E27FC236}">
                  <a16:creationId xmlns:a16="http://schemas.microsoft.com/office/drawing/2014/main" id="{63D9572E-5B45-4EF1-B758-673EF551DE90}"/>
                </a:ext>
              </a:extLst>
            </p:cNvPr>
            <p:cNvSpPr/>
            <p:nvPr/>
          </p:nvSpPr>
          <p:spPr>
            <a:xfrm>
              <a:off x="1397123" y="317809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49B396A-CFEE-4B40-81D9-16BF87CF66B9}"/>
              </a:ext>
            </a:extLst>
          </p:cNvPr>
          <p:cNvGrpSpPr/>
          <p:nvPr/>
        </p:nvGrpSpPr>
        <p:grpSpPr>
          <a:xfrm>
            <a:off x="2610257" y="829259"/>
            <a:ext cx="1016077" cy="1000441"/>
            <a:chOff x="3238987" y="658815"/>
            <a:chExt cx="1016077" cy="1000441"/>
          </a:xfrm>
        </p:grpSpPr>
        <p:sp>
          <p:nvSpPr>
            <p:cNvPr id="100" name="Cube 99">
              <a:extLst>
                <a:ext uri="{FF2B5EF4-FFF2-40B4-BE49-F238E27FC236}">
                  <a16:creationId xmlns:a16="http://schemas.microsoft.com/office/drawing/2014/main" id="{B65FB4ED-1790-4843-8349-B6FC366B7AC4}"/>
                </a:ext>
              </a:extLst>
            </p:cNvPr>
            <p:cNvSpPr/>
            <p:nvPr/>
          </p:nvSpPr>
          <p:spPr>
            <a:xfrm>
              <a:off x="3476793" y="91955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Cube 105">
              <a:extLst>
                <a:ext uri="{FF2B5EF4-FFF2-40B4-BE49-F238E27FC236}">
                  <a16:creationId xmlns:a16="http://schemas.microsoft.com/office/drawing/2014/main" id="{C2AFB842-5914-4D45-A55D-AE80D8DCA575}"/>
                </a:ext>
              </a:extLst>
            </p:cNvPr>
            <p:cNvSpPr/>
            <p:nvPr/>
          </p:nvSpPr>
          <p:spPr>
            <a:xfrm>
              <a:off x="3355899" y="103610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Cube 103">
              <a:extLst>
                <a:ext uri="{FF2B5EF4-FFF2-40B4-BE49-F238E27FC236}">
                  <a16:creationId xmlns:a16="http://schemas.microsoft.com/office/drawing/2014/main" id="{35D85F70-7E30-4A06-8712-D95808D2117F}"/>
                </a:ext>
              </a:extLst>
            </p:cNvPr>
            <p:cNvSpPr/>
            <p:nvPr/>
          </p:nvSpPr>
          <p:spPr>
            <a:xfrm>
              <a:off x="3349134" y="66746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Cube 101">
              <a:extLst>
                <a:ext uri="{FF2B5EF4-FFF2-40B4-BE49-F238E27FC236}">
                  <a16:creationId xmlns:a16="http://schemas.microsoft.com/office/drawing/2014/main" id="{7A47A562-74BA-4A9E-B297-3E150844A9FD}"/>
                </a:ext>
              </a:extLst>
            </p:cNvPr>
            <p:cNvSpPr/>
            <p:nvPr/>
          </p:nvSpPr>
          <p:spPr>
            <a:xfrm>
              <a:off x="3238988" y="116067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Cube 100">
              <a:extLst>
                <a:ext uri="{FF2B5EF4-FFF2-40B4-BE49-F238E27FC236}">
                  <a16:creationId xmlns:a16="http://schemas.microsoft.com/office/drawing/2014/main" id="{08EDD194-FF14-4B1B-B838-778C7BEA3263}"/>
                </a:ext>
              </a:extLst>
            </p:cNvPr>
            <p:cNvSpPr/>
            <p:nvPr/>
          </p:nvSpPr>
          <p:spPr>
            <a:xfrm>
              <a:off x="3238987" y="78695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1" name="Cube 300">
              <a:extLst>
                <a:ext uri="{FF2B5EF4-FFF2-40B4-BE49-F238E27FC236}">
                  <a16:creationId xmlns:a16="http://schemas.microsoft.com/office/drawing/2014/main" id="{7CE01619-E6F7-40A0-A2AC-304D112FB78F}"/>
                </a:ext>
              </a:extLst>
            </p:cNvPr>
            <p:cNvSpPr/>
            <p:nvPr/>
          </p:nvSpPr>
          <p:spPr>
            <a:xfrm>
              <a:off x="3745319" y="65881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Cube 102">
              <a:extLst>
                <a:ext uri="{FF2B5EF4-FFF2-40B4-BE49-F238E27FC236}">
                  <a16:creationId xmlns:a16="http://schemas.microsoft.com/office/drawing/2014/main" id="{2F4C5F9A-8E2F-44DC-8BB0-A98FCCCF245E}"/>
                </a:ext>
              </a:extLst>
            </p:cNvPr>
            <p:cNvSpPr/>
            <p:nvPr/>
          </p:nvSpPr>
          <p:spPr>
            <a:xfrm>
              <a:off x="3614123" y="78220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77D298F-468C-447C-A7DA-4658909A9583}"/>
              </a:ext>
            </a:extLst>
          </p:cNvPr>
          <p:cNvGrpSpPr/>
          <p:nvPr/>
        </p:nvGrpSpPr>
        <p:grpSpPr>
          <a:xfrm>
            <a:off x="3771796" y="2678617"/>
            <a:ext cx="1518241" cy="1000441"/>
            <a:chOff x="3771796" y="2678617"/>
            <a:chExt cx="1518241" cy="1000441"/>
          </a:xfrm>
        </p:grpSpPr>
        <p:sp>
          <p:nvSpPr>
            <p:cNvPr id="380" name="Cube 379">
              <a:extLst>
                <a:ext uri="{FF2B5EF4-FFF2-40B4-BE49-F238E27FC236}">
                  <a16:creationId xmlns:a16="http://schemas.microsoft.com/office/drawing/2014/main" id="{4DB42E77-8F8B-4348-AABF-9197E7E49382}"/>
                </a:ext>
              </a:extLst>
            </p:cNvPr>
            <p:cNvSpPr/>
            <p:nvPr/>
          </p:nvSpPr>
          <p:spPr>
            <a:xfrm>
              <a:off x="4412626" y="292880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1" name="Cube 380">
              <a:extLst>
                <a:ext uri="{FF2B5EF4-FFF2-40B4-BE49-F238E27FC236}">
                  <a16:creationId xmlns:a16="http://schemas.microsoft.com/office/drawing/2014/main" id="{98544E0D-B2F6-4CB1-B719-94939EA446C9}"/>
                </a:ext>
              </a:extLst>
            </p:cNvPr>
            <p:cNvSpPr/>
            <p:nvPr/>
          </p:nvSpPr>
          <p:spPr>
            <a:xfrm>
              <a:off x="4780292" y="292880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2" name="Cube 381">
              <a:extLst>
                <a:ext uri="{FF2B5EF4-FFF2-40B4-BE49-F238E27FC236}">
                  <a16:creationId xmlns:a16="http://schemas.microsoft.com/office/drawing/2014/main" id="{337C91A2-3870-4210-BCC0-20FE61979EB7}"/>
                </a:ext>
              </a:extLst>
            </p:cNvPr>
            <p:cNvSpPr/>
            <p:nvPr/>
          </p:nvSpPr>
          <p:spPr>
            <a:xfrm>
              <a:off x="4282940" y="3049683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3" name="Cube 382">
              <a:extLst>
                <a:ext uri="{FF2B5EF4-FFF2-40B4-BE49-F238E27FC236}">
                  <a16:creationId xmlns:a16="http://schemas.microsoft.com/office/drawing/2014/main" id="{5D019DAD-191D-41A7-9FC5-0DA10BEA2FC5}"/>
                </a:ext>
              </a:extLst>
            </p:cNvPr>
            <p:cNvSpPr/>
            <p:nvPr/>
          </p:nvSpPr>
          <p:spPr>
            <a:xfrm>
              <a:off x="4659236" y="3049683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2" name="Cube 481">
              <a:extLst>
                <a:ext uri="{FF2B5EF4-FFF2-40B4-BE49-F238E27FC236}">
                  <a16:creationId xmlns:a16="http://schemas.microsoft.com/office/drawing/2014/main" id="{0651961F-F360-4CAD-9277-FCAAFB09D647}"/>
                </a:ext>
              </a:extLst>
            </p:cNvPr>
            <p:cNvSpPr/>
            <p:nvPr/>
          </p:nvSpPr>
          <p:spPr>
            <a:xfrm>
              <a:off x="4009602" y="293935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3" name="Cube 482">
              <a:extLst>
                <a:ext uri="{FF2B5EF4-FFF2-40B4-BE49-F238E27FC236}">
                  <a16:creationId xmlns:a16="http://schemas.microsoft.com/office/drawing/2014/main" id="{46207FEC-D511-4BC0-A49D-07EFC38F11B6}"/>
                </a:ext>
              </a:extLst>
            </p:cNvPr>
            <p:cNvSpPr/>
            <p:nvPr/>
          </p:nvSpPr>
          <p:spPr>
            <a:xfrm>
              <a:off x="3888708" y="305590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4" name="Cube 483">
              <a:extLst>
                <a:ext uri="{FF2B5EF4-FFF2-40B4-BE49-F238E27FC236}">
                  <a16:creationId xmlns:a16="http://schemas.microsoft.com/office/drawing/2014/main" id="{C351DF19-4468-410A-889A-199D5C59737A}"/>
                </a:ext>
              </a:extLst>
            </p:cNvPr>
            <p:cNvSpPr/>
            <p:nvPr/>
          </p:nvSpPr>
          <p:spPr>
            <a:xfrm>
              <a:off x="3881943" y="268726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5" name="Cube 484">
              <a:extLst>
                <a:ext uri="{FF2B5EF4-FFF2-40B4-BE49-F238E27FC236}">
                  <a16:creationId xmlns:a16="http://schemas.microsoft.com/office/drawing/2014/main" id="{8D856038-F03E-4DD5-8D93-1BF18222B650}"/>
                </a:ext>
              </a:extLst>
            </p:cNvPr>
            <p:cNvSpPr/>
            <p:nvPr/>
          </p:nvSpPr>
          <p:spPr>
            <a:xfrm>
              <a:off x="3771797" y="318047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6" name="Cube 485">
              <a:extLst>
                <a:ext uri="{FF2B5EF4-FFF2-40B4-BE49-F238E27FC236}">
                  <a16:creationId xmlns:a16="http://schemas.microsoft.com/office/drawing/2014/main" id="{DCA9412D-834B-42EF-92EB-2D4D5C7A07A6}"/>
                </a:ext>
              </a:extLst>
            </p:cNvPr>
            <p:cNvSpPr/>
            <p:nvPr/>
          </p:nvSpPr>
          <p:spPr>
            <a:xfrm>
              <a:off x="3771796" y="280676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7" name="Cube 486">
              <a:extLst>
                <a:ext uri="{FF2B5EF4-FFF2-40B4-BE49-F238E27FC236}">
                  <a16:creationId xmlns:a16="http://schemas.microsoft.com/office/drawing/2014/main" id="{81E7C32B-7C8A-42ED-9153-F405D12F2726}"/>
                </a:ext>
              </a:extLst>
            </p:cNvPr>
            <p:cNvSpPr/>
            <p:nvPr/>
          </p:nvSpPr>
          <p:spPr>
            <a:xfrm>
              <a:off x="4278128" y="267861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4" name="Cube 383">
              <a:extLst>
                <a:ext uri="{FF2B5EF4-FFF2-40B4-BE49-F238E27FC236}">
                  <a16:creationId xmlns:a16="http://schemas.microsoft.com/office/drawing/2014/main" id="{81651B11-42FD-415D-AA60-3D9FD78F3BFB}"/>
                </a:ext>
              </a:extLst>
            </p:cNvPr>
            <p:cNvSpPr/>
            <p:nvPr/>
          </p:nvSpPr>
          <p:spPr>
            <a:xfrm>
              <a:off x="4154695" y="3177574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8" name="Cube 487">
              <a:extLst>
                <a:ext uri="{FF2B5EF4-FFF2-40B4-BE49-F238E27FC236}">
                  <a16:creationId xmlns:a16="http://schemas.microsoft.com/office/drawing/2014/main" id="{56C09520-6967-4865-904B-ECCC8D1086C3}"/>
                </a:ext>
              </a:extLst>
            </p:cNvPr>
            <p:cNvSpPr/>
            <p:nvPr/>
          </p:nvSpPr>
          <p:spPr>
            <a:xfrm>
              <a:off x="4146932" y="280200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5" name="Cube 384">
              <a:extLst>
                <a:ext uri="{FF2B5EF4-FFF2-40B4-BE49-F238E27FC236}">
                  <a16:creationId xmlns:a16="http://schemas.microsoft.com/office/drawing/2014/main" id="{AA027AC3-34A1-4268-8C66-C80CD65752DC}"/>
                </a:ext>
              </a:extLst>
            </p:cNvPr>
            <p:cNvSpPr/>
            <p:nvPr/>
          </p:nvSpPr>
          <p:spPr>
            <a:xfrm>
              <a:off x="4533244" y="317595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F093F7B-966C-4F15-8AF3-814F8C4B46E7}"/>
              </a:ext>
            </a:extLst>
          </p:cNvPr>
          <p:cNvGrpSpPr/>
          <p:nvPr/>
        </p:nvGrpSpPr>
        <p:grpSpPr>
          <a:xfrm>
            <a:off x="6431537" y="2206922"/>
            <a:ext cx="1518241" cy="1466278"/>
            <a:chOff x="6431537" y="2206922"/>
            <a:chExt cx="1518241" cy="1466278"/>
          </a:xfrm>
        </p:grpSpPr>
        <p:sp>
          <p:nvSpPr>
            <p:cNvPr id="489" name="Cube 488">
              <a:extLst>
                <a:ext uri="{FF2B5EF4-FFF2-40B4-BE49-F238E27FC236}">
                  <a16:creationId xmlns:a16="http://schemas.microsoft.com/office/drawing/2014/main" id="{07477B00-67DE-40A2-812F-A5CC58DBE298}"/>
                </a:ext>
              </a:extLst>
            </p:cNvPr>
            <p:cNvSpPr/>
            <p:nvPr/>
          </p:nvSpPr>
          <p:spPr>
            <a:xfrm>
              <a:off x="7072367" y="292294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0" name="Cube 489">
              <a:extLst>
                <a:ext uri="{FF2B5EF4-FFF2-40B4-BE49-F238E27FC236}">
                  <a16:creationId xmlns:a16="http://schemas.microsoft.com/office/drawing/2014/main" id="{FB540B93-7DB9-4726-A12B-F6DB047F99D3}"/>
                </a:ext>
              </a:extLst>
            </p:cNvPr>
            <p:cNvSpPr/>
            <p:nvPr/>
          </p:nvSpPr>
          <p:spPr>
            <a:xfrm>
              <a:off x="7440033" y="292294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1" name="Cube 490">
              <a:extLst>
                <a:ext uri="{FF2B5EF4-FFF2-40B4-BE49-F238E27FC236}">
                  <a16:creationId xmlns:a16="http://schemas.microsoft.com/office/drawing/2014/main" id="{9EC190CB-F058-4C34-BD5A-42D0B74FED85}"/>
                </a:ext>
              </a:extLst>
            </p:cNvPr>
            <p:cNvSpPr/>
            <p:nvPr/>
          </p:nvSpPr>
          <p:spPr>
            <a:xfrm>
              <a:off x="6942681" y="304382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2" name="Cube 491">
              <a:extLst>
                <a:ext uri="{FF2B5EF4-FFF2-40B4-BE49-F238E27FC236}">
                  <a16:creationId xmlns:a16="http://schemas.microsoft.com/office/drawing/2014/main" id="{344A3F2C-9D15-4BD0-9D8A-39247DA1BB27}"/>
                </a:ext>
              </a:extLst>
            </p:cNvPr>
            <p:cNvSpPr/>
            <p:nvPr/>
          </p:nvSpPr>
          <p:spPr>
            <a:xfrm>
              <a:off x="7318977" y="304382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3" name="Cube 492">
              <a:extLst>
                <a:ext uri="{FF2B5EF4-FFF2-40B4-BE49-F238E27FC236}">
                  <a16:creationId xmlns:a16="http://schemas.microsoft.com/office/drawing/2014/main" id="{798E4D60-876A-42BD-A62F-EFE8CA1FFBE0}"/>
                </a:ext>
              </a:extLst>
            </p:cNvPr>
            <p:cNvSpPr/>
            <p:nvPr/>
          </p:nvSpPr>
          <p:spPr>
            <a:xfrm>
              <a:off x="6669343" y="293350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4" name="Cube 493">
              <a:extLst>
                <a:ext uri="{FF2B5EF4-FFF2-40B4-BE49-F238E27FC236}">
                  <a16:creationId xmlns:a16="http://schemas.microsoft.com/office/drawing/2014/main" id="{28243A38-DDD0-4270-9857-EEBCD2726949}"/>
                </a:ext>
              </a:extLst>
            </p:cNvPr>
            <p:cNvSpPr/>
            <p:nvPr/>
          </p:nvSpPr>
          <p:spPr>
            <a:xfrm>
              <a:off x="6548449" y="305004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5" name="Cube 494">
              <a:extLst>
                <a:ext uri="{FF2B5EF4-FFF2-40B4-BE49-F238E27FC236}">
                  <a16:creationId xmlns:a16="http://schemas.microsoft.com/office/drawing/2014/main" id="{F1097F56-9911-4D84-BC1D-CD212E027568}"/>
                </a:ext>
              </a:extLst>
            </p:cNvPr>
            <p:cNvSpPr/>
            <p:nvPr/>
          </p:nvSpPr>
          <p:spPr>
            <a:xfrm>
              <a:off x="6541684" y="268141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6" name="Cube 495">
              <a:extLst>
                <a:ext uri="{FF2B5EF4-FFF2-40B4-BE49-F238E27FC236}">
                  <a16:creationId xmlns:a16="http://schemas.microsoft.com/office/drawing/2014/main" id="{F3095E17-AE12-4975-8FFB-951ED6D880C2}"/>
                </a:ext>
              </a:extLst>
            </p:cNvPr>
            <p:cNvSpPr/>
            <p:nvPr/>
          </p:nvSpPr>
          <p:spPr>
            <a:xfrm>
              <a:off x="6431538" y="317461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7" name="Cube 496">
              <a:extLst>
                <a:ext uri="{FF2B5EF4-FFF2-40B4-BE49-F238E27FC236}">
                  <a16:creationId xmlns:a16="http://schemas.microsoft.com/office/drawing/2014/main" id="{BAB5D5C8-8EFF-42BD-BD46-91484EF1E5D6}"/>
                </a:ext>
              </a:extLst>
            </p:cNvPr>
            <p:cNvSpPr/>
            <p:nvPr/>
          </p:nvSpPr>
          <p:spPr>
            <a:xfrm>
              <a:off x="6431537" y="280090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8" name="Cube 497">
              <a:extLst>
                <a:ext uri="{FF2B5EF4-FFF2-40B4-BE49-F238E27FC236}">
                  <a16:creationId xmlns:a16="http://schemas.microsoft.com/office/drawing/2014/main" id="{060C301C-6695-416F-8671-BAA763A62E65}"/>
                </a:ext>
              </a:extLst>
            </p:cNvPr>
            <p:cNvSpPr/>
            <p:nvPr/>
          </p:nvSpPr>
          <p:spPr>
            <a:xfrm>
              <a:off x="6937869" y="267275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9" name="Cube 498">
              <a:extLst>
                <a:ext uri="{FF2B5EF4-FFF2-40B4-BE49-F238E27FC236}">
                  <a16:creationId xmlns:a16="http://schemas.microsoft.com/office/drawing/2014/main" id="{F743E591-CDE7-4F39-A9F4-45CFDAF08D6E}"/>
                </a:ext>
              </a:extLst>
            </p:cNvPr>
            <p:cNvSpPr/>
            <p:nvPr/>
          </p:nvSpPr>
          <p:spPr>
            <a:xfrm>
              <a:off x="6814436" y="317171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0" name="Cube 499">
              <a:extLst>
                <a:ext uri="{FF2B5EF4-FFF2-40B4-BE49-F238E27FC236}">
                  <a16:creationId xmlns:a16="http://schemas.microsoft.com/office/drawing/2014/main" id="{40D5F159-4539-4787-AC00-9CC6A3938AA4}"/>
                </a:ext>
              </a:extLst>
            </p:cNvPr>
            <p:cNvSpPr/>
            <p:nvPr/>
          </p:nvSpPr>
          <p:spPr>
            <a:xfrm>
              <a:off x="6806673" y="279614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1" name="Cube 500">
              <a:extLst>
                <a:ext uri="{FF2B5EF4-FFF2-40B4-BE49-F238E27FC236}">
                  <a16:creationId xmlns:a16="http://schemas.microsoft.com/office/drawing/2014/main" id="{42474409-87BE-4A0A-B9BF-A2F862045276}"/>
                </a:ext>
              </a:extLst>
            </p:cNvPr>
            <p:cNvSpPr/>
            <p:nvPr/>
          </p:nvSpPr>
          <p:spPr>
            <a:xfrm>
              <a:off x="7192985" y="317010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2" name="Cube 501">
              <a:extLst>
                <a:ext uri="{FF2B5EF4-FFF2-40B4-BE49-F238E27FC236}">
                  <a16:creationId xmlns:a16="http://schemas.microsoft.com/office/drawing/2014/main" id="{4B0A5659-3EBA-45DE-B20D-211DE4EDD7CE}"/>
                </a:ext>
              </a:extLst>
            </p:cNvPr>
            <p:cNvSpPr/>
            <p:nvPr/>
          </p:nvSpPr>
          <p:spPr>
            <a:xfrm>
              <a:off x="7430606" y="257670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3" name="Cube 502">
              <a:extLst>
                <a:ext uri="{FF2B5EF4-FFF2-40B4-BE49-F238E27FC236}">
                  <a16:creationId xmlns:a16="http://schemas.microsoft.com/office/drawing/2014/main" id="{DD18AC04-CDC9-4B76-9337-919622F7C86D}"/>
                </a:ext>
              </a:extLst>
            </p:cNvPr>
            <p:cNvSpPr/>
            <p:nvPr/>
          </p:nvSpPr>
          <p:spPr>
            <a:xfrm>
              <a:off x="7430605" y="220692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4" name="Cube 503">
              <a:extLst>
                <a:ext uri="{FF2B5EF4-FFF2-40B4-BE49-F238E27FC236}">
                  <a16:creationId xmlns:a16="http://schemas.microsoft.com/office/drawing/2014/main" id="{D80202F4-B30C-4413-9CDC-D40DF1C9BC86}"/>
                </a:ext>
              </a:extLst>
            </p:cNvPr>
            <p:cNvSpPr/>
            <p:nvPr/>
          </p:nvSpPr>
          <p:spPr>
            <a:xfrm>
              <a:off x="7309550" y="2697188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5" name="Cube 504">
              <a:extLst>
                <a:ext uri="{FF2B5EF4-FFF2-40B4-BE49-F238E27FC236}">
                  <a16:creationId xmlns:a16="http://schemas.microsoft.com/office/drawing/2014/main" id="{5A558986-1824-4C3A-8C1F-71C14FA4E7F2}"/>
                </a:ext>
              </a:extLst>
            </p:cNvPr>
            <p:cNvSpPr/>
            <p:nvPr/>
          </p:nvSpPr>
          <p:spPr>
            <a:xfrm>
              <a:off x="7204099" y="279733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6" name="Cube 505">
              <a:extLst>
                <a:ext uri="{FF2B5EF4-FFF2-40B4-BE49-F238E27FC236}">
                  <a16:creationId xmlns:a16="http://schemas.microsoft.com/office/drawing/2014/main" id="{B0F3D8B0-BC92-4C16-AFE8-F04644A7CDBA}"/>
                </a:ext>
              </a:extLst>
            </p:cNvPr>
            <p:cNvSpPr/>
            <p:nvPr/>
          </p:nvSpPr>
          <p:spPr>
            <a:xfrm>
              <a:off x="7204099" y="242067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F0C9BAB-C8B5-4D2D-BEC7-B6BA3B1DEC14}"/>
              </a:ext>
            </a:extLst>
          </p:cNvPr>
          <p:cNvGrpSpPr/>
          <p:nvPr/>
        </p:nvGrpSpPr>
        <p:grpSpPr>
          <a:xfrm>
            <a:off x="899827" y="4725464"/>
            <a:ext cx="1518241" cy="1473788"/>
            <a:chOff x="899827" y="4725464"/>
            <a:chExt cx="1518241" cy="1473788"/>
          </a:xfrm>
        </p:grpSpPr>
        <p:sp>
          <p:nvSpPr>
            <p:cNvPr id="525" name="Cube 524">
              <a:extLst>
                <a:ext uri="{FF2B5EF4-FFF2-40B4-BE49-F238E27FC236}">
                  <a16:creationId xmlns:a16="http://schemas.microsoft.com/office/drawing/2014/main" id="{A978CB4E-6A5C-49C6-AABA-850E276BC0A1}"/>
                </a:ext>
              </a:extLst>
            </p:cNvPr>
            <p:cNvSpPr/>
            <p:nvPr/>
          </p:nvSpPr>
          <p:spPr>
            <a:xfrm>
              <a:off x="1138380" y="5095639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6" name="Cube 525">
              <a:extLst>
                <a:ext uri="{FF2B5EF4-FFF2-40B4-BE49-F238E27FC236}">
                  <a16:creationId xmlns:a16="http://schemas.microsoft.com/office/drawing/2014/main" id="{FF903FE0-7B31-4C5E-9FC3-B84513597033}"/>
                </a:ext>
              </a:extLst>
            </p:cNvPr>
            <p:cNvSpPr/>
            <p:nvPr/>
          </p:nvSpPr>
          <p:spPr>
            <a:xfrm>
              <a:off x="1519718" y="5089111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7" name="Cube 526">
              <a:extLst>
                <a:ext uri="{FF2B5EF4-FFF2-40B4-BE49-F238E27FC236}">
                  <a16:creationId xmlns:a16="http://schemas.microsoft.com/office/drawing/2014/main" id="{DC8F548B-D826-458F-A2EA-4D589DBAA81E}"/>
                </a:ext>
              </a:extLst>
            </p:cNvPr>
            <p:cNvSpPr/>
            <p:nvPr/>
          </p:nvSpPr>
          <p:spPr>
            <a:xfrm>
              <a:off x="1519718" y="4725464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7" name="Cube 506">
              <a:extLst>
                <a:ext uri="{FF2B5EF4-FFF2-40B4-BE49-F238E27FC236}">
                  <a16:creationId xmlns:a16="http://schemas.microsoft.com/office/drawing/2014/main" id="{B2949495-DC5E-4247-9C83-ECA149DE536E}"/>
                </a:ext>
              </a:extLst>
            </p:cNvPr>
            <p:cNvSpPr/>
            <p:nvPr/>
          </p:nvSpPr>
          <p:spPr>
            <a:xfrm>
              <a:off x="1540657" y="5448994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8" name="Cube 507">
              <a:extLst>
                <a:ext uri="{FF2B5EF4-FFF2-40B4-BE49-F238E27FC236}">
                  <a16:creationId xmlns:a16="http://schemas.microsoft.com/office/drawing/2014/main" id="{D1E137A1-A8CD-48BE-B425-E04AD6E999FB}"/>
                </a:ext>
              </a:extLst>
            </p:cNvPr>
            <p:cNvSpPr/>
            <p:nvPr/>
          </p:nvSpPr>
          <p:spPr>
            <a:xfrm>
              <a:off x="1908323" y="5448994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9" name="Cube 508">
              <a:extLst>
                <a:ext uri="{FF2B5EF4-FFF2-40B4-BE49-F238E27FC236}">
                  <a16:creationId xmlns:a16="http://schemas.microsoft.com/office/drawing/2014/main" id="{FCB14A2A-FE5E-4063-B708-7A91309733AE}"/>
                </a:ext>
              </a:extLst>
            </p:cNvPr>
            <p:cNvSpPr/>
            <p:nvPr/>
          </p:nvSpPr>
          <p:spPr>
            <a:xfrm>
              <a:off x="1410971" y="556987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0" name="Cube 509">
              <a:extLst>
                <a:ext uri="{FF2B5EF4-FFF2-40B4-BE49-F238E27FC236}">
                  <a16:creationId xmlns:a16="http://schemas.microsoft.com/office/drawing/2014/main" id="{605A779A-3521-44E4-982E-1984309874AB}"/>
                </a:ext>
              </a:extLst>
            </p:cNvPr>
            <p:cNvSpPr/>
            <p:nvPr/>
          </p:nvSpPr>
          <p:spPr>
            <a:xfrm>
              <a:off x="1787267" y="556987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1" name="Cube 510">
              <a:extLst>
                <a:ext uri="{FF2B5EF4-FFF2-40B4-BE49-F238E27FC236}">
                  <a16:creationId xmlns:a16="http://schemas.microsoft.com/office/drawing/2014/main" id="{587FC5B3-D826-4DE5-B740-B11752697329}"/>
                </a:ext>
              </a:extLst>
            </p:cNvPr>
            <p:cNvSpPr/>
            <p:nvPr/>
          </p:nvSpPr>
          <p:spPr>
            <a:xfrm>
              <a:off x="1137633" y="545955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2" name="Cube 511">
              <a:extLst>
                <a:ext uri="{FF2B5EF4-FFF2-40B4-BE49-F238E27FC236}">
                  <a16:creationId xmlns:a16="http://schemas.microsoft.com/office/drawing/2014/main" id="{D9607E48-7512-4F1F-8451-32BED47C56E1}"/>
                </a:ext>
              </a:extLst>
            </p:cNvPr>
            <p:cNvSpPr/>
            <p:nvPr/>
          </p:nvSpPr>
          <p:spPr>
            <a:xfrm>
              <a:off x="1016739" y="557609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3" name="Cube 512">
              <a:extLst>
                <a:ext uri="{FF2B5EF4-FFF2-40B4-BE49-F238E27FC236}">
                  <a16:creationId xmlns:a16="http://schemas.microsoft.com/office/drawing/2014/main" id="{51FB39F8-7D96-47C5-A15C-AA0729F3F2C3}"/>
                </a:ext>
              </a:extLst>
            </p:cNvPr>
            <p:cNvSpPr/>
            <p:nvPr/>
          </p:nvSpPr>
          <p:spPr>
            <a:xfrm>
              <a:off x="1009974" y="520746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4" name="Cube 513">
              <a:extLst>
                <a:ext uri="{FF2B5EF4-FFF2-40B4-BE49-F238E27FC236}">
                  <a16:creationId xmlns:a16="http://schemas.microsoft.com/office/drawing/2014/main" id="{93611D65-FFC3-4EDC-8F5C-E2E8A619F88D}"/>
                </a:ext>
              </a:extLst>
            </p:cNvPr>
            <p:cNvSpPr/>
            <p:nvPr/>
          </p:nvSpPr>
          <p:spPr>
            <a:xfrm>
              <a:off x="899828" y="570066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5" name="Cube 514">
              <a:extLst>
                <a:ext uri="{FF2B5EF4-FFF2-40B4-BE49-F238E27FC236}">
                  <a16:creationId xmlns:a16="http://schemas.microsoft.com/office/drawing/2014/main" id="{7192C0E4-039D-41E4-94BB-07894292072C}"/>
                </a:ext>
              </a:extLst>
            </p:cNvPr>
            <p:cNvSpPr/>
            <p:nvPr/>
          </p:nvSpPr>
          <p:spPr>
            <a:xfrm>
              <a:off x="899827" y="532695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6" name="Cube 515">
              <a:extLst>
                <a:ext uri="{FF2B5EF4-FFF2-40B4-BE49-F238E27FC236}">
                  <a16:creationId xmlns:a16="http://schemas.microsoft.com/office/drawing/2014/main" id="{53A7C609-870A-4C32-9AE5-244B9905CA6C}"/>
                </a:ext>
              </a:extLst>
            </p:cNvPr>
            <p:cNvSpPr/>
            <p:nvPr/>
          </p:nvSpPr>
          <p:spPr>
            <a:xfrm>
              <a:off x="1406159" y="519881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7" name="Cube 516">
              <a:extLst>
                <a:ext uri="{FF2B5EF4-FFF2-40B4-BE49-F238E27FC236}">
                  <a16:creationId xmlns:a16="http://schemas.microsoft.com/office/drawing/2014/main" id="{C52946B3-876D-441E-93B6-A2C64595B654}"/>
                </a:ext>
              </a:extLst>
            </p:cNvPr>
            <p:cNvSpPr/>
            <p:nvPr/>
          </p:nvSpPr>
          <p:spPr>
            <a:xfrm>
              <a:off x="1282726" y="569776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8" name="Cube 517">
              <a:extLst>
                <a:ext uri="{FF2B5EF4-FFF2-40B4-BE49-F238E27FC236}">
                  <a16:creationId xmlns:a16="http://schemas.microsoft.com/office/drawing/2014/main" id="{E541DAD3-44BC-48CB-8CE1-2FA56C920949}"/>
                </a:ext>
              </a:extLst>
            </p:cNvPr>
            <p:cNvSpPr/>
            <p:nvPr/>
          </p:nvSpPr>
          <p:spPr>
            <a:xfrm>
              <a:off x="1274963" y="532220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9" name="Cube 518">
              <a:extLst>
                <a:ext uri="{FF2B5EF4-FFF2-40B4-BE49-F238E27FC236}">
                  <a16:creationId xmlns:a16="http://schemas.microsoft.com/office/drawing/2014/main" id="{C22E09AC-3C59-4F31-AE41-3AEC63330DA1}"/>
                </a:ext>
              </a:extLst>
            </p:cNvPr>
            <p:cNvSpPr/>
            <p:nvPr/>
          </p:nvSpPr>
          <p:spPr>
            <a:xfrm>
              <a:off x="1661275" y="569615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0" name="Cube 519">
              <a:extLst>
                <a:ext uri="{FF2B5EF4-FFF2-40B4-BE49-F238E27FC236}">
                  <a16:creationId xmlns:a16="http://schemas.microsoft.com/office/drawing/2014/main" id="{0D85776E-8E19-4908-9313-219BF8EC88C6}"/>
                </a:ext>
              </a:extLst>
            </p:cNvPr>
            <p:cNvSpPr/>
            <p:nvPr/>
          </p:nvSpPr>
          <p:spPr>
            <a:xfrm>
              <a:off x="1898896" y="510275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1" name="Cube 520">
              <a:extLst>
                <a:ext uri="{FF2B5EF4-FFF2-40B4-BE49-F238E27FC236}">
                  <a16:creationId xmlns:a16="http://schemas.microsoft.com/office/drawing/2014/main" id="{3238DB57-790D-45EE-A721-F207ACEBCC34}"/>
                </a:ext>
              </a:extLst>
            </p:cNvPr>
            <p:cNvSpPr/>
            <p:nvPr/>
          </p:nvSpPr>
          <p:spPr>
            <a:xfrm>
              <a:off x="1898895" y="473297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2" name="Cube 521">
              <a:extLst>
                <a:ext uri="{FF2B5EF4-FFF2-40B4-BE49-F238E27FC236}">
                  <a16:creationId xmlns:a16="http://schemas.microsoft.com/office/drawing/2014/main" id="{E40F98AF-5EF2-463D-83C9-6B8A4CA48770}"/>
                </a:ext>
              </a:extLst>
            </p:cNvPr>
            <p:cNvSpPr/>
            <p:nvPr/>
          </p:nvSpPr>
          <p:spPr>
            <a:xfrm>
              <a:off x="1777840" y="522324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3" name="Cube 522">
              <a:extLst>
                <a:ext uri="{FF2B5EF4-FFF2-40B4-BE49-F238E27FC236}">
                  <a16:creationId xmlns:a16="http://schemas.microsoft.com/office/drawing/2014/main" id="{8162A758-A143-4B87-8FC2-0A7402CAC684}"/>
                </a:ext>
              </a:extLst>
            </p:cNvPr>
            <p:cNvSpPr/>
            <p:nvPr/>
          </p:nvSpPr>
          <p:spPr>
            <a:xfrm>
              <a:off x="1672389" y="5323389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4" name="Cube 523">
              <a:extLst>
                <a:ext uri="{FF2B5EF4-FFF2-40B4-BE49-F238E27FC236}">
                  <a16:creationId xmlns:a16="http://schemas.microsoft.com/office/drawing/2014/main" id="{158915EE-33F0-4F10-8B25-32939E306D16}"/>
                </a:ext>
              </a:extLst>
            </p:cNvPr>
            <p:cNvSpPr/>
            <p:nvPr/>
          </p:nvSpPr>
          <p:spPr>
            <a:xfrm>
              <a:off x="1672389" y="494672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0C430D6-3AA7-402F-B77D-CBD4095702D3}"/>
              </a:ext>
            </a:extLst>
          </p:cNvPr>
          <p:cNvGrpSpPr/>
          <p:nvPr/>
        </p:nvGrpSpPr>
        <p:grpSpPr>
          <a:xfrm>
            <a:off x="3648839" y="4720298"/>
            <a:ext cx="1518241" cy="1485842"/>
            <a:chOff x="3648839" y="4720298"/>
            <a:chExt cx="1518241" cy="1485842"/>
          </a:xfrm>
        </p:grpSpPr>
        <p:sp>
          <p:nvSpPr>
            <p:cNvPr id="549" name="Cube 548">
              <a:extLst>
                <a:ext uri="{FF2B5EF4-FFF2-40B4-BE49-F238E27FC236}">
                  <a16:creationId xmlns:a16="http://schemas.microsoft.com/office/drawing/2014/main" id="{6D357AA9-507A-48EE-B0C4-E0EACD85409E}"/>
                </a:ext>
              </a:extLst>
            </p:cNvPr>
            <p:cNvSpPr/>
            <p:nvPr/>
          </p:nvSpPr>
          <p:spPr>
            <a:xfrm>
              <a:off x="3883405" y="4720298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8" name="Cube 527">
              <a:extLst>
                <a:ext uri="{FF2B5EF4-FFF2-40B4-BE49-F238E27FC236}">
                  <a16:creationId xmlns:a16="http://schemas.microsoft.com/office/drawing/2014/main" id="{1BFAE943-7ECF-4B42-B9BA-F58D0D0D3896}"/>
                </a:ext>
              </a:extLst>
            </p:cNvPr>
            <p:cNvSpPr/>
            <p:nvPr/>
          </p:nvSpPr>
          <p:spPr>
            <a:xfrm>
              <a:off x="3887392" y="5102527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9" name="Cube 528">
              <a:extLst>
                <a:ext uri="{FF2B5EF4-FFF2-40B4-BE49-F238E27FC236}">
                  <a16:creationId xmlns:a16="http://schemas.microsoft.com/office/drawing/2014/main" id="{89C6734F-5E19-4AF7-8449-555B509F6D6B}"/>
                </a:ext>
              </a:extLst>
            </p:cNvPr>
            <p:cNvSpPr/>
            <p:nvPr/>
          </p:nvSpPr>
          <p:spPr>
            <a:xfrm>
              <a:off x="4268730" y="5095999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0" name="Cube 529">
              <a:extLst>
                <a:ext uri="{FF2B5EF4-FFF2-40B4-BE49-F238E27FC236}">
                  <a16:creationId xmlns:a16="http://schemas.microsoft.com/office/drawing/2014/main" id="{CF44BDD7-3E01-4F2C-9467-708B8F5DB07E}"/>
                </a:ext>
              </a:extLst>
            </p:cNvPr>
            <p:cNvSpPr/>
            <p:nvPr/>
          </p:nvSpPr>
          <p:spPr>
            <a:xfrm>
              <a:off x="4268730" y="4721063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1" name="Cube 530">
              <a:extLst>
                <a:ext uri="{FF2B5EF4-FFF2-40B4-BE49-F238E27FC236}">
                  <a16:creationId xmlns:a16="http://schemas.microsoft.com/office/drawing/2014/main" id="{AEA7E70B-393C-417F-B52B-EF8E71FA783B}"/>
                </a:ext>
              </a:extLst>
            </p:cNvPr>
            <p:cNvSpPr/>
            <p:nvPr/>
          </p:nvSpPr>
          <p:spPr>
            <a:xfrm>
              <a:off x="4289669" y="545588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2" name="Cube 531">
              <a:extLst>
                <a:ext uri="{FF2B5EF4-FFF2-40B4-BE49-F238E27FC236}">
                  <a16:creationId xmlns:a16="http://schemas.microsoft.com/office/drawing/2014/main" id="{B2FDB152-CBC2-48A8-8C3A-8192904DD296}"/>
                </a:ext>
              </a:extLst>
            </p:cNvPr>
            <p:cNvSpPr/>
            <p:nvPr/>
          </p:nvSpPr>
          <p:spPr>
            <a:xfrm>
              <a:off x="4657335" y="545588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3" name="Cube 532">
              <a:extLst>
                <a:ext uri="{FF2B5EF4-FFF2-40B4-BE49-F238E27FC236}">
                  <a16:creationId xmlns:a16="http://schemas.microsoft.com/office/drawing/2014/main" id="{1BBC73DB-DA49-497E-A7A8-C4D181DBA954}"/>
                </a:ext>
              </a:extLst>
            </p:cNvPr>
            <p:cNvSpPr/>
            <p:nvPr/>
          </p:nvSpPr>
          <p:spPr>
            <a:xfrm>
              <a:off x="4159983" y="557676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4" name="Cube 533">
              <a:extLst>
                <a:ext uri="{FF2B5EF4-FFF2-40B4-BE49-F238E27FC236}">
                  <a16:creationId xmlns:a16="http://schemas.microsoft.com/office/drawing/2014/main" id="{0BC41A0A-8390-4FDA-8EF1-DD3A7FF8A3F8}"/>
                </a:ext>
              </a:extLst>
            </p:cNvPr>
            <p:cNvSpPr/>
            <p:nvPr/>
          </p:nvSpPr>
          <p:spPr>
            <a:xfrm>
              <a:off x="4536279" y="557676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5" name="Cube 534">
              <a:extLst>
                <a:ext uri="{FF2B5EF4-FFF2-40B4-BE49-F238E27FC236}">
                  <a16:creationId xmlns:a16="http://schemas.microsoft.com/office/drawing/2014/main" id="{A6216116-A27F-4313-9903-3CE7151D2E7B}"/>
                </a:ext>
              </a:extLst>
            </p:cNvPr>
            <p:cNvSpPr/>
            <p:nvPr/>
          </p:nvSpPr>
          <p:spPr>
            <a:xfrm>
              <a:off x="3886645" y="546644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6" name="Cube 535">
              <a:extLst>
                <a:ext uri="{FF2B5EF4-FFF2-40B4-BE49-F238E27FC236}">
                  <a16:creationId xmlns:a16="http://schemas.microsoft.com/office/drawing/2014/main" id="{E889760E-CEE0-40B9-B6A0-F19E58AC30C8}"/>
                </a:ext>
              </a:extLst>
            </p:cNvPr>
            <p:cNvSpPr/>
            <p:nvPr/>
          </p:nvSpPr>
          <p:spPr>
            <a:xfrm>
              <a:off x="3765751" y="558298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7" name="Cube 536">
              <a:extLst>
                <a:ext uri="{FF2B5EF4-FFF2-40B4-BE49-F238E27FC236}">
                  <a16:creationId xmlns:a16="http://schemas.microsoft.com/office/drawing/2014/main" id="{62FD8A0B-0EA9-446F-A813-0DE4048B9B1D}"/>
                </a:ext>
              </a:extLst>
            </p:cNvPr>
            <p:cNvSpPr/>
            <p:nvPr/>
          </p:nvSpPr>
          <p:spPr>
            <a:xfrm>
              <a:off x="3758986" y="521435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8" name="Cube 537">
              <a:extLst>
                <a:ext uri="{FF2B5EF4-FFF2-40B4-BE49-F238E27FC236}">
                  <a16:creationId xmlns:a16="http://schemas.microsoft.com/office/drawing/2014/main" id="{C5CD93D4-4EA5-4763-ACCF-BCF794E770E1}"/>
                </a:ext>
              </a:extLst>
            </p:cNvPr>
            <p:cNvSpPr/>
            <p:nvPr/>
          </p:nvSpPr>
          <p:spPr>
            <a:xfrm>
              <a:off x="3648840" y="570755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9" name="Cube 538">
              <a:extLst>
                <a:ext uri="{FF2B5EF4-FFF2-40B4-BE49-F238E27FC236}">
                  <a16:creationId xmlns:a16="http://schemas.microsoft.com/office/drawing/2014/main" id="{CB8550A4-24B9-431E-9681-3DBBE0D55D55}"/>
                </a:ext>
              </a:extLst>
            </p:cNvPr>
            <p:cNvSpPr/>
            <p:nvPr/>
          </p:nvSpPr>
          <p:spPr>
            <a:xfrm>
              <a:off x="3648839" y="533384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0" name="Cube 539">
              <a:extLst>
                <a:ext uri="{FF2B5EF4-FFF2-40B4-BE49-F238E27FC236}">
                  <a16:creationId xmlns:a16="http://schemas.microsoft.com/office/drawing/2014/main" id="{C0E1011C-2192-4AAD-9022-23AE2D7A21A4}"/>
                </a:ext>
              </a:extLst>
            </p:cNvPr>
            <p:cNvSpPr/>
            <p:nvPr/>
          </p:nvSpPr>
          <p:spPr>
            <a:xfrm>
              <a:off x="4155171" y="520569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1" name="Cube 540">
              <a:extLst>
                <a:ext uri="{FF2B5EF4-FFF2-40B4-BE49-F238E27FC236}">
                  <a16:creationId xmlns:a16="http://schemas.microsoft.com/office/drawing/2014/main" id="{BE3C8CC5-FC8E-4BC4-8E29-D8A5AAD78F31}"/>
                </a:ext>
              </a:extLst>
            </p:cNvPr>
            <p:cNvSpPr/>
            <p:nvPr/>
          </p:nvSpPr>
          <p:spPr>
            <a:xfrm>
              <a:off x="4031738" y="570465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2" name="Cube 541">
              <a:extLst>
                <a:ext uri="{FF2B5EF4-FFF2-40B4-BE49-F238E27FC236}">
                  <a16:creationId xmlns:a16="http://schemas.microsoft.com/office/drawing/2014/main" id="{BD1A2D5D-5D46-45C1-9661-3B34051A7966}"/>
                </a:ext>
              </a:extLst>
            </p:cNvPr>
            <p:cNvSpPr/>
            <p:nvPr/>
          </p:nvSpPr>
          <p:spPr>
            <a:xfrm>
              <a:off x="4023975" y="532908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3" name="Cube 542">
              <a:extLst>
                <a:ext uri="{FF2B5EF4-FFF2-40B4-BE49-F238E27FC236}">
                  <a16:creationId xmlns:a16="http://schemas.microsoft.com/office/drawing/2014/main" id="{439094B4-DFCD-4CAB-BF66-D5687CEF351C}"/>
                </a:ext>
              </a:extLst>
            </p:cNvPr>
            <p:cNvSpPr/>
            <p:nvPr/>
          </p:nvSpPr>
          <p:spPr>
            <a:xfrm>
              <a:off x="4410287" y="570304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4" name="Cube 543">
              <a:extLst>
                <a:ext uri="{FF2B5EF4-FFF2-40B4-BE49-F238E27FC236}">
                  <a16:creationId xmlns:a16="http://schemas.microsoft.com/office/drawing/2014/main" id="{5EC2D95F-6678-4E61-8F8B-83D2D161B1C1}"/>
                </a:ext>
              </a:extLst>
            </p:cNvPr>
            <p:cNvSpPr/>
            <p:nvPr/>
          </p:nvSpPr>
          <p:spPr>
            <a:xfrm>
              <a:off x="4647908" y="510964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5" name="Cube 544">
              <a:extLst>
                <a:ext uri="{FF2B5EF4-FFF2-40B4-BE49-F238E27FC236}">
                  <a16:creationId xmlns:a16="http://schemas.microsoft.com/office/drawing/2014/main" id="{E481AD2B-4BCF-42FC-9555-8B404787C90A}"/>
                </a:ext>
              </a:extLst>
            </p:cNvPr>
            <p:cNvSpPr/>
            <p:nvPr/>
          </p:nvSpPr>
          <p:spPr>
            <a:xfrm>
              <a:off x="4647907" y="473233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6" name="Cube 545">
              <a:extLst>
                <a:ext uri="{FF2B5EF4-FFF2-40B4-BE49-F238E27FC236}">
                  <a16:creationId xmlns:a16="http://schemas.microsoft.com/office/drawing/2014/main" id="{D3EDFA85-8A05-40FA-8AFC-217170C594C7}"/>
                </a:ext>
              </a:extLst>
            </p:cNvPr>
            <p:cNvSpPr/>
            <p:nvPr/>
          </p:nvSpPr>
          <p:spPr>
            <a:xfrm>
              <a:off x="4526852" y="5230128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7" name="Cube 546">
              <a:extLst>
                <a:ext uri="{FF2B5EF4-FFF2-40B4-BE49-F238E27FC236}">
                  <a16:creationId xmlns:a16="http://schemas.microsoft.com/office/drawing/2014/main" id="{D1D8E45C-A582-4928-A327-6796134DF61A}"/>
                </a:ext>
              </a:extLst>
            </p:cNvPr>
            <p:cNvSpPr/>
            <p:nvPr/>
          </p:nvSpPr>
          <p:spPr>
            <a:xfrm>
              <a:off x="4421401" y="533027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8" name="Cube 547">
              <a:extLst>
                <a:ext uri="{FF2B5EF4-FFF2-40B4-BE49-F238E27FC236}">
                  <a16:creationId xmlns:a16="http://schemas.microsoft.com/office/drawing/2014/main" id="{DACB35E1-6CB9-4DFB-BCC3-ED56940D67A0}"/>
                </a:ext>
              </a:extLst>
            </p:cNvPr>
            <p:cNvSpPr/>
            <p:nvPr/>
          </p:nvSpPr>
          <p:spPr>
            <a:xfrm>
              <a:off x="4421401" y="495361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0" name="Cube 549">
              <a:extLst>
                <a:ext uri="{FF2B5EF4-FFF2-40B4-BE49-F238E27FC236}">
                  <a16:creationId xmlns:a16="http://schemas.microsoft.com/office/drawing/2014/main" id="{29BD2EFA-729A-48DF-9EAA-A8A49F5D3F3F}"/>
                </a:ext>
              </a:extLst>
            </p:cNvPr>
            <p:cNvSpPr/>
            <p:nvPr/>
          </p:nvSpPr>
          <p:spPr>
            <a:xfrm>
              <a:off x="3758492" y="4843858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B81FC58-CBC9-45EE-9AFA-E05CED5170CD}"/>
              </a:ext>
            </a:extLst>
          </p:cNvPr>
          <p:cNvGrpSpPr/>
          <p:nvPr/>
        </p:nvGrpSpPr>
        <p:grpSpPr>
          <a:xfrm>
            <a:off x="6126087" y="4726361"/>
            <a:ext cx="1522282" cy="1485842"/>
            <a:chOff x="6126087" y="4726361"/>
            <a:chExt cx="1522282" cy="1485842"/>
          </a:xfrm>
        </p:grpSpPr>
        <p:sp>
          <p:nvSpPr>
            <p:cNvPr id="551" name="Cube 550">
              <a:extLst>
                <a:ext uri="{FF2B5EF4-FFF2-40B4-BE49-F238E27FC236}">
                  <a16:creationId xmlns:a16="http://schemas.microsoft.com/office/drawing/2014/main" id="{CF82714F-EB22-4BBA-870D-D6113832EC96}"/>
                </a:ext>
              </a:extLst>
            </p:cNvPr>
            <p:cNvSpPr/>
            <p:nvPr/>
          </p:nvSpPr>
          <p:spPr>
            <a:xfrm>
              <a:off x="6364694" y="4726361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2" name="Cube 551">
              <a:extLst>
                <a:ext uri="{FF2B5EF4-FFF2-40B4-BE49-F238E27FC236}">
                  <a16:creationId xmlns:a16="http://schemas.microsoft.com/office/drawing/2014/main" id="{34FA2E95-0253-4BAB-9518-091980C1CF2C}"/>
                </a:ext>
              </a:extLst>
            </p:cNvPr>
            <p:cNvSpPr/>
            <p:nvPr/>
          </p:nvSpPr>
          <p:spPr>
            <a:xfrm>
              <a:off x="6368681" y="5108590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3" name="Cube 552">
              <a:extLst>
                <a:ext uri="{FF2B5EF4-FFF2-40B4-BE49-F238E27FC236}">
                  <a16:creationId xmlns:a16="http://schemas.microsoft.com/office/drawing/2014/main" id="{0A1D6139-55A5-4AFB-9457-11D07922CD1E}"/>
                </a:ext>
              </a:extLst>
            </p:cNvPr>
            <p:cNvSpPr/>
            <p:nvPr/>
          </p:nvSpPr>
          <p:spPr>
            <a:xfrm>
              <a:off x="6750019" y="5102062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4" name="Cube 553">
              <a:extLst>
                <a:ext uri="{FF2B5EF4-FFF2-40B4-BE49-F238E27FC236}">
                  <a16:creationId xmlns:a16="http://schemas.microsoft.com/office/drawing/2014/main" id="{AE40624B-945F-4B5E-B5E7-10354A4D3AE0}"/>
                </a:ext>
              </a:extLst>
            </p:cNvPr>
            <p:cNvSpPr/>
            <p:nvPr/>
          </p:nvSpPr>
          <p:spPr>
            <a:xfrm>
              <a:off x="6750019" y="4727126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5" name="Cube 554">
              <a:extLst>
                <a:ext uri="{FF2B5EF4-FFF2-40B4-BE49-F238E27FC236}">
                  <a16:creationId xmlns:a16="http://schemas.microsoft.com/office/drawing/2014/main" id="{2BE90997-15E2-4EEF-9BC2-A9E39EEA9254}"/>
                </a:ext>
              </a:extLst>
            </p:cNvPr>
            <p:cNvSpPr/>
            <p:nvPr/>
          </p:nvSpPr>
          <p:spPr>
            <a:xfrm>
              <a:off x="6770958" y="546194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6" name="Cube 555">
              <a:extLst>
                <a:ext uri="{FF2B5EF4-FFF2-40B4-BE49-F238E27FC236}">
                  <a16:creationId xmlns:a16="http://schemas.microsoft.com/office/drawing/2014/main" id="{C1BA1426-AF6A-482B-8D0B-283936562137}"/>
                </a:ext>
              </a:extLst>
            </p:cNvPr>
            <p:cNvSpPr/>
            <p:nvPr/>
          </p:nvSpPr>
          <p:spPr>
            <a:xfrm>
              <a:off x="7138624" y="546194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7" name="Cube 556">
              <a:extLst>
                <a:ext uri="{FF2B5EF4-FFF2-40B4-BE49-F238E27FC236}">
                  <a16:creationId xmlns:a16="http://schemas.microsoft.com/office/drawing/2014/main" id="{BCA92BF6-8BC1-43AE-8722-DABE83BB2DD9}"/>
                </a:ext>
              </a:extLst>
            </p:cNvPr>
            <p:cNvSpPr/>
            <p:nvPr/>
          </p:nvSpPr>
          <p:spPr>
            <a:xfrm>
              <a:off x="6641272" y="558282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8" name="Cube 557">
              <a:extLst>
                <a:ext uri="{FF2B5EF4-FFF2-40B4-BE49-F238E27FC236}">
                  <a16:creationId xmlns:a16="http://schemas.microsoft.com/office/drawing/2014/main" id="{087B1C7B-38A4-461B-ACE2-FE07B4301FDA}"/>
                </a:ext>
              </a:extLst>
            </p:cNvPr>
            <p:cNvSpPr/>
            <p:nvPr/>
          </p:nvSpPr>
          <p:spPr>
            <a:xfrm>
              <a:off x="7017568" y="558282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9" name="Cube 558">
              <a:extLst>
                <a:ext uri="{FF2B5EF4-FFF2-40B4-BE49-F238E27FC236}">
                  <a16:creationId xmlns:a16="http://schemas.microsoft.com/office/drawing/2014/main" id="{E8D6F969-325F-4438-8201-365E4C285A97}"/>
                </a:ext>
              </a:extLst>
            </p:cNvPr>
            <p:cNvSpPr/>
            <p:nvPr/>
          </p:nvSpPr>
          <p:spPr>
            <a:xfrm>
              <a:off x="6367934" y="547250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0" name="Cube 559">
              <a:extLst>
                <a:ext uri="{FF2B5EF4-FFF2-40B4-BE49-F238E27FC236}">
                  <a16:creationId xmlns:a16="http://schemas.microsoft.com/office/drawing/2014/main" id="{90A69C56-0CDC-4CE2-9D48-4F8EED29C728}"/>
                </a:ext>
              </a:extLst>
            </p:cNvPr>
            <p:cNvSpPr/>
            <p:nvPr/>
          </p:nvSpPr>
          <p:spPr>
            <a:xfrm>
              <a:off x="6247040" y="558904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1" name="Cube 560">
              <a:extLst>
                <a:ext uri="{FF2B5EF4-FFF2-40B4-BE49-F238E27FC236}">
                  <a16:creationId xmlns:a16="http://schemas.microsoft.com/office/drawing/2014/main" id="{61C9B7EB-F729-47FC-87B9-B1318B2469DD}"/>
                </a:ext>
              </a:extLst>
            </p:cNvPr>
            <p:cNvSpPr/>
            <p:nvPr/>
          </p:nvSpPr>
          <p:spPr>
            <a:xfrm>
              <a:off x="6240275" y="522041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2" name="Cube 561">
              <a:extLst>
                <a:ext uri="{FF2B5EF4-FFF2-40B4-BE49-F238E27FC236}">
                  <a16:creationId xmlns:a16="http://schemas.microsoft.com/office/drawing/2014/main" id="{767BAC32-4C03-4A27-8EF9-1B6882EDBD34}"/>
                </a:ext>
              </a:extLst>
            </p:cNvPr>
            <p:cNvSpPr/>
            <p:nvPr/>
          </p:nvSpPr>
          <p:spPr>
            <a:xfrm>
              <a:off x="6130129" y="571361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3" name="Cube 562">
              <a:extLst>
                <a:ext uri="{FF2B5EF4-FFF2-40B4-BE49-F238E27FC236}">
                  <a16:creationId xmlns:a16="http://schemas.microsoft.com/office/drawing/2014/main" id="{F42D6C49-CA01-45A8-ACF8-ED0240AA7A36}"/>
                </a:ext>
              </a:extLst>
            </p:cNvPr>
            <p:cNvSpPr/>
            <p:nvPr/>
          </p:nvSpPr>
          <p:spPr>
            <a:xfrm>
              <a:off x="6130128" y="533990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4" name="Cube 563">
              <a:extLst>
                <a:ext uri="{FF2B5EF4-FFF2-40B4-BE49-F238E27FC236}">
                  <a16:creationId xmlns:a16="http://schemas.microsoft.com/office/drawing/2014/main" id="{424CD3A8-489B-4773-8875-348019C936C4}"/>
                </a:ext>
              </a:extLst>
            </p:cNvPr>
            <p:cNvSpPr/>
            <p:nvPr/>
          </p:nvSpPr>
          <p:spPr>
            <a:xfrm>
              <a:off x="6636460" y="521176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5" name="Cube 564">
              <a:extLst>
                <a:ext uri="{FF2B5EF4-FFF2-40B4-BE49-F238E27FC236}">
                  <a16:creationId xmlns:a16="http://schemas.microsoft.com/office/drawing/2014/main" id="{D3BE35CA-FAAA-4763-A18A-5BE03DE21665}"/>
                </a:ext>
              </a:extLst>
            </p:cNvPr>
            <p:cNvSpPr/>
            <p:nvPr/>
          </p:nvSpPr>
          <p:spPr>
            <a:xfrm>
              <a:off x="6513027" y="5710719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6" name="Cube 565">
              <a:extLst>
                <a:ext uri="{FF2B5EF4-FFF2-40B4-BE49-F238E27FC236}">
                  <a16:creationId xmlns:a16="http://schemas.microsoft.com/office/drawing/2014/main" id="{A50D7767-E8BF-49C7-BA53-61FEABB9770C}"/>
                </a:ext>
              </a:extLst>
            </p:cNvPr>
            <p:cNvSpPr/>
            <p:nvPr/>
          </p:nvSpPr>
          <p:spPr>
            <a:xfrm>
              <a:off x="6505264" y="533515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7" name="Cube 566">
              <a:extLst>
                <a:ext uri="{FF2B5EF4-FFF2-40B4-BE49-F238E27FC236}">
                  <a16:creationId xmlns:a16="http://schemas.microsoft.com/office/drawing/2014/main" id="{A0FEF453-378D-4892-A518-C273DA618AD0}"/>
                </a:ext>
              </a:extLst>
            </p:cNvPr>
            <p:cNvSpPr/>
            <p:nvPr/>
          </p:nvSpPr>
          <p:spPr>
            <a:xfrm>
              <a:off x="6891576" y="5709103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8" name="Cube 567">
              <a:extLst>
                <a:ext uri="{FF2B5EF4-FFF2-40B4-BE49-F238E27FC236}">
                  <a16:creationId xmlns:a16="http://schemas.microsoft.com/office/drawing/2014/main" id="{D913E729-D54C-400F-BE97-EED30D3BFA1F}"/>
                </a:ext>
              </a:extLst>
            </p:cNvPr>
            <p:cNvSpPr/>
            <p:nvPr/>
          </p:nvSpPr>
          <p:spPr>
            <a:xfrm>
              <a:off x="7129197" y="511570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9" name="Cube 568">
              <a:extLst>
                <a:ext uri="{FF2B5EF4-FFF2-40B4-BE49-F238E27FC236}">
                  <a16:creationId xmlns:a16="http://schemas.microsoft.com/office/drawing/2014/main" id="{CA43F810-7F80-4E72-A10F-5E29605AB855}"/>
                </a:ext>
              </a:extLst>
            </p:cNvPr>
            <p:cNvSpPr/>
            <p:nvPr/>
          </p:nvSpPr>
          <p:spPr>
            <a:xfrm>
              <a:off x="7129196" y="4738399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0" name="Cube 569">
              <a:extLst>
                <a:ext uri="{FF2B5EF4-FFF2-40B4-BE49-F238E27FC236}">
                  <a16:creationId xmlns:a16="http://schemas.microsoft.com/office/drawing/2014/main" id="{F629E50C-1358-46A4-9024-D5FEEE3F6845}"/>
                </a:ext>
              </a:extLst>
            </p:cNvPr>
            <p:cNvSpPr/>
            <p:nvPr/>
          </p:nvSpPr>
          <p:spPr>
            <a:xfrm>
              <a:off x="7008141" y="523619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1" name="Cube 570">
              <a:extLst>
                <a:ext uri="{FF2B5EF4-FFF2-40B4-BE49-F238E27FC236}">
                  <a16:creationId xmlns:a16="http://schemas.microsoft.com/office/drawing/2014/main" id="{63AF9EC2-6008-432E-A107-92A17C95D1D9}"/>
                </a:ext>
              </a:extLst>
            </p:cNvPr>
            <p:cNvSpPr/>
            <p:nvPr/>
          </p:nvSpPr>
          <p:spPr>
            <a:xfrm>
              <a:off x="6902690" y="533634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3" name="Cube 572">
              <a:extLst>
                <a:ext uri="{FF2B5EF4-FFF2-40B4-BE49-F238E27FC236}">
                  <a16:creationId xmlns:a16="http://schemas.microsoft.com/office/drawing/2014/main" id="{6BEB1F30-B0AF-423D-92B8-E0350E8B803C}"/>
                </a:ext>
              </a:extLst>
            </p:cNvPr>
            <p:cNvSpPr/>
            <p:nvPr/>
          </p:nvSpPr>
          <p:spPr>
            <a:xfrm>
              <a:off x="6239781" y="4849921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7" name="Cube 296">
              <a:extLst>
                <a:ext uri="{FF2B5EF4-FFF2-40B4-BE49-F238E27FC236}">
                  <a16:creationId xmlns:a16="http://schemas.microsoft.com/office/drawing/2014/main" id="{5A240349-53B2-49AB-A6C0-2D7A363100DB}"/>
                </a:ext>
              </a:extLst>
            </p:cNvPr>
            <p:cNvSpPr/>
            <p:nvPr/>
          </p:nvSpPr>
          <p:spPr>
            <a:xfrm>
              <a:off x="6604799" y="4856341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8" name="Cube 297">
              <a:extLst>
                <a:ext uri="{FF2B5EF4-FFF2-40B4-BE49-F238E27FC236}">
                  <a16:creationId xmlns:a16="http://schemas.microsoft.com/office/drawing/2014/main" id="{BB0F0B27-312B-414F-B629-548D91BFDA6A}"/>
                </a:ext>
              </a:extLst>
            </p:cNvPr>
            <p:cNvSpPr/>
            <p:nvPr/>
          </p:nvSpPr>
          <p:spPr>
            <a:xfrm>
              <a:off x="7015246" y="4849530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9" name="Cube 298">
              <a:extLst>
                <a:ext uri="{FF2B5EF4-FFF2-40B4-BE49-F238E27FC236}">
                  <a16:creationId xmlns:a16="http://schemas.microsoft.com/office/drawing/2014/main" id="{F9A657B8-E90F-485D-A1EF-3575B21F034B}"/>
                </a:ext>
              </a:extLst>
            </p:cNvPr>
            <p:cNvSpPr/>
            <p:nvPr/>
          </p:nvSpPr>
          <p:spPr>
            <a:xfrm>
              <a:off x="6126087" y="4958641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0" name="Cube 299">
              <a:extLst>
                <a:ext uri="{FF2B5EF4-FFF2-40B4-BE49-F238E27FC236}">
                  <a16:creationId xmlns:a16="http://schemas.microsoft.com/office/drawing/2014/main" id="{D7C5C42D-9867-4459-8D52-447E7DFD4D65}"/>
                </a:ext>
              </a:extLst>
            </p:cNvPr>
            <p:cNvSpPr/>
            <p:nvPr/>
          </p:nvSpPr>
          <p:spPr>
            <a:xfrm>
              <a:off x="6505873" y="4958641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2" name="Cube 571">
              <a:extLst>
                <a:ext uri="{FF2B5EF4-FFF2-40B4-BE49-F238E27FC236}">
                  <a16:creationId xmlns:a16="http://schemas.microsoft.com/office/drawing/2014/main" id="{F369C002-21CE-4A8B-A76B-BD5E66887488}"/>
                </a:ext>
              </a:extLst>
            </p:cNvPr>
            <p:cNvSpPr/>
            <p:nvPr/>
          </p:nvSpPr>
          <p:spPr>
            <a:xfrm>
              <a:off x="6902690" y="495967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D3C027C-2A04-4B09-BA64-FCDD6A74DDAA}"/>
              </a:ext>
            </a:extLst>
          </p:cNvPr>
          <p:cNvGrpSpPr/>
          <p:nvPr/>
        </p:nvGrpSpPr>
        <p:grpSpPr>
          <a:xfrm>
            <a:off x="7364120" y="3867630"/>
            <a:ext cx="1380089" cy="607695"/>
            <a:chOff x="7364120" y="3867630"/>
            <a:chExt cx="1380089" cy="607695"/>
          </a:xfrm>
        </p:grpSpPr>
        <p:sp>
          <p:nvSpPr>
            <p:cNvPr id="574" name="Cube 573">
              <a:extLst>
                <a:ext uri="{FF2B5EF4-FFF2-40B4-BE49-F238E27FC236}">
                  <a16:creationId xmlns:a16="http://schemas.microsoft.com/office/drawing/2014/main" id="{3D40BB2F-8199-4070-8B44-52E0E8830F29}"/>
                </a:ext>
              </a:extLst>
            </p:cNvPr>
            <p:cNvSpPr/>
            <p:nvPr/>
          </p:nvSpPr>
          <p:spPr>
            <a:xfrm>
              <a:off x="7842832" y="3874441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5" name="Cube 574">
              <a:extLst>
                <a:ext uri="{FF2B5EF4-FFF2-40B4-BE49-F238E27FC236}">
                  <a16:creationId xmlns:a16="http://schemas.microsoft.com/office/drawing/2014/main" id="{C2666590-ED8D-4190-BB1B-E457AB00354D}"/>
                </a:ext>
              </a:extLst>
            </p:cNvPr>
            <p:cNvSpPr/>
            <p:nvPr/>
          </p:nvSpPr>
          <p:spPr>
            <a:xfrm>
              <a:off x="8234464" y="3867630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6" name="Cube 575">
              <a:extLst>
                <a:ext uri="{FF2B5EF4-FFF2-40B4-BE49-F238E27FC236}">
                  <a16:creationId xmlns:a16="http://schemas.microsoft.com/office/drawing/2014/main" id="{4B320E43-ADFD-4F6E-BDED-95E1890042B7}"/>
                </a:ext>
              </a:extLst>
            </p:cNvPr>
            <p:cNvSpPr/>
            <p:nvPr/>
          </p:nvSpPr>
          <p:spPr>
            <a:xfrm>
              <a:off x="7364120" y="3976741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7" name="Cube 576">
              <a:extLst>
                <a:ext uri="{FF2B5EF4-FFF2-40B4-BE49-F238E27FC236}">
                  <a16:creationId xmlns:a16="http://schemas.microsoft.com/office/drawing/2014/main" id="{905B909E-3B12-4FF9-A946-D4FF07E45A11}"/>
                </a:ext>
              </a:extLst>
            </p:cNvPr>
            <p:cNvSpPr/>
            <p:nvPr/>
          </p:nvSpPr>
          <p:spPr>
            <a:xfrm>
              <a:off x="7743906" y="3976741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78" name="TextBox 577">
            <a:extLst>
              <a:ext uri="{FF2B5EF4-FFF2-40B4-BE49-F238E27FC236}">
                <a16:creationId xmlns:a16="http://schemas.microsoft.com/office/drawing/2014/main" id="{6169A945-BCFA-43E4-9A99-C4561D174786}"/>
              </a:ext>
            </a:extLst>
          </p:cNvPr>
          <p:cNvSpPr txBox="1"/>
          <p:nvPr/>
        </p:nvSpPr>
        <p:spPr>
          <a:xfrm>
            <a:off x="287164" y="140497"/>
            <a:ext cx="177003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800" dirty="0">
                <a:solidFill>
                  <a:srgbClr val="002060"/>
                </a:solidFill>
                <a:latin typeface="Bodoni MT Condensed" panose="02070606080606020203" pitchFamily="18" charset="0"/>
              </a:rPr>
              <a:t>SOLUTION 3</a:t>
            </a:r>
          </a:p>
        </p:txBody>
      </p:sp>
    </p:spTree>
    <p:extLst>
      <p:ext uri="{BB962C8B-B14F-4D97-AF65-F5344CB8AC3E}">
        <p14:creationId xmlns:p14="http://schemas.microsoft.com/office/powerpoint/2010/main" val="97626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Group 154">
            <a:extLst>
              <a:ext uri="{FF2B5EF4-FFF2-40B4-BE49-F238E27FC236}">
                <a16:creationId xmlns:a16="http://schemas.microsoft.com/office/drawing/2014/main" id="{B38A7CF3-10E8-4A85-B1F7-E66B23A29E1D}"/>
              </a:ext>
            </a:extLst>
          </p:cNvPr>
          <p:cNvGrpSpPr/>
          <p:nvPr/>
        </p:nvGrpSpPr>
        <p:grpSpPr>
          <a:xfrm>
            <a:off x="5827305" y="1224386"/>
            <a:ext cx="1093827" cy="694986"/>
            <a:chOff x="5724103" y="1185436"/>
            <a:chExt cx="1014731" cy="620073"/>
          </a:xfrm>
        </p:grpSpPr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79347830-7E19-4C6B-93C3-6BE0634B09FE}"/>
                </a:ext>
              </a:extLst>
            </p:cNvPr>
            <p:cNvSpPr/>
            <p:nvPr/>
          </p:nvSpPr>
          <p:spPr>
            <a:xfrm>
              <a:off x="6229089" y="1185436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2D40AAB3-1262-4DAC-AE36-3E5406764933}"/>
                </a:ext>
              </a:extLst>
            </p:cNvPr>
            <p:cNvSpPr/>
            <p:nvPr/>
          </p:nvSpPr>
          <p:spPr>
            <a:xfrm>
              <a:off x="5724103" y="1306925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C8522BBD-7EB3-4A5E-AAAD-E91303257BFB}"/>
                </a:ext>
              </a:extLst>
            </p:cNvPr>
            <p:cNvSpPr/>
            <p:nvPr/>
          </p:nvSpPr>
          <p:spPr>
            <a:xfrm>
              <a:off x="6111726" y="1304876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B56BD29B-C2AF-47CA-8E0C-9D4478ABA529}"/>
              </a:ext>
            </a:extLst>
          </p:cNvPr>
          <p:cNvGrpSpPr/>
          <p:nvPr/>
        </p:nvGrpSpPr>
        <p:grpSpPr>
          <a:xfrm>
            <a:off x="7726838" y="1216496"/>
            <a:ext cx="680072" cy="697307"/>
            <a:chOff x="7301186" y="1061876"/>
            <a:chExt cx="630895" cy="622144"/>
          </a:xfrm>
        </p:grpSpPr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E038E4E9-547A-4D55-91DC-32222C140079}"/>
                </a:ext>
              </a:extLst>
            </p:cNvPr>
            <p:cNvSpPr/>
            <p:nvPr/>
          </p:nvSpPr>
          <p:spPr>
            <a:xfrm>
              <a:off x="7422336" y="1061876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4D9369C0-4C53-4F5E-9BD6-CD212DA6BABD}"/>
                </a:ext>
              </a:extLst>
            </p:cNvPr>
            <p:cNvSpPr/>
            <p:nvPr/>
          </p:nvSpPr>
          <p:spPr>
            <a:xfrm>
              <a:off x="7301186" y="1185436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04ADFAB-EADE-4AD8-9542-6F759A543242}"/>
              </a:ext>
            </a:extLst>
          </p:cNvPr>
          <p:cNvGrpSpPr/>
          <p:nvPr/>
        </p:nvGrpSpPr>
        <p:grpSpPr>
          <a:xfrm>
            <a:off x="531172" y="2596666"/>
            <a:ext cx="5500465" cy="2376119"/>
            <a:chOff x="598904" y="2438620"/>
            <a:chExt cx="5500465" cy="2376119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6D52CFB-BB99-4545-BFE9-C2CED20CD855}"/>
                </a:ext>
              </a:extLst>
            </p:cNvPr>
            <p:cNvSpPr/>
            <p:nvPr/>
          </p:nvSpPr>
          <p:spPr>
            <a:xfrm>
              <a:off x="611702" y="2446847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1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1A4E0BF-DB5F-4807-9696-6808983A2F1D}"/>
                </a:ext>
              </a:extLst>
            </p:cNvPr>
            <p:cNvSpPr/>
            <p:nvPr/>
          </p:nvSpPr>
          <p:spPr>
            <a:xfrm>
              <a:off x="3092631" y="2444079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2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A2C8ADC-FE91-4A58-87EF-4B10B9149C6B}"/>
                </a:ext>
              </a:extLst>
            </p:cNvPr>
            <p:cNvSpPr/>
            <p:nvPr/>
          </p:nvSpPr>
          <p:spPr>
            <a:xfrm>
              <a:off x="5676856" y="2438620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3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969E4CF-11F7-466E-B28E-8814B766EB5F}"/>
                </a:ext>
              </a:extLst>
            </p:cNvPr>
            <p:cNvSpPr/>
            <p:nvPr/>
          </p:nvSpPr>
          <p:spPr>
            <a:xfrm>
              <a:off x="598904" y="4409297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4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ACB2EA-C429-4D34-96B6-8913A4130AA0}"/>
                </a:ext>
              </a:extLst>
            </p:cNvPr>
            <p:cNvSpPr/>
            <p:nvPr/>
          </p:nvSpPr>
          <p:spPr>
            <a:xfrm>
              <a:off x="3068632" y="4406529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5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F533278-EA5C-417E-BD81-64D680DEDEC6}"/>
                </a:ext>
              </a:extLst>
            </p:cNvPr>
            <p:cNvSpPr/>
            <p:nvPr/>
          </p:nvSpPr>
          <p:spPr>
            <a:xfrm>
              <a:off x="5652857" y="4401070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6</a:t>
              </a: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CA24E6A3-3F90-4315-9F97-D5296BE1AC5A}"/>
              </a:ext>
            </a:extLst>
          </p:cNvPr>
          <p:cNvGrpSpPr/>
          <p:nvPr/>
        </p:nvGrpSpPr>
        <p:grpSpPr>
          <a:xfrm>
            <a:off x="609600" y="1212823"/>
            <a:ext cx="1223839" cy="837649"/>
            <a:chOff x="1449419" y="1015387"/>
            <a:chExt cx="1135342" cy="747358"/>
          </a:xfrm>
        </p:grpSpPr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CB7C513B-0554-4085-B4EB-C0A8EF90CE9A}"/>
                </a:ext>
              </a:extLst>
            </p:cNvPr>
            <p:cNvSpPr/>
            <p:nvPr/>
          </p:nvSpPr>
          <p:spPr>
            <a:xfrm>
              <a:off x="1707350" y="101538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9125FC28-0047-416F-8EA8-D66BA1E17AD2}"/>
                </a:ext>
              </a:extLst>
            </p:cNvPr>
            <p:cNvSpPr/>
            <p:nvPr/>
          </p:nvSpPr>
          <p:spPr>
            <a:xfrm>
              <a:off x="2075016" y="101538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FF39652F-9ECF-4133-BA2C-C6DB92062B2E}"/>
                </a:ext>
              </a:extLst>
            </p:cNvPr>
            <p:cNvSpPr/>
            <p:nvPr/>
          </p:nvSpPr>
          <p:spPr>
            <a:xfrm>
              <a:off x="1577664" y="113627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3BF73D17-AA20-4B1C-BD79-1928F1C06241}"/>
                </a:ext>
              </a:extLst>
            </p:cNvPr>
            <p:cNvSpPr/>
            <p:nvPr/>
          </p:nvSpPr>
          <p:spPr>
            <a:xfrm>
              <a:off x="1953960" y="113627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AB30C3E3-7119-4CDB-8F1E-BDF9A366E405}"/>
                </a:ext>
              </a:extLst>
            </p:cNvPr>
            <p:cNvSpPr/>
            <p:nvPr/>
          </p:nvSpPr>
          <p:spPr>
            <a:xfrm>
              <a:off x="1449419" y="1264161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3A7302A5-4D33-485B-9A88-D81192604A91}"/>
                </a:ext>
              </a:extLst>
            </p:cNvPr>
            <p:cNvSpPr/>
            <p:nvPr/>
          </p:nvSpPr>
          <p:spPr>
            <a:xfrm>
              <a:off x="1827968" y="126254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BB78FC06-F46F-4003-8FD6-30C628C1048C}"/>
              </a:ext>
            </a:extLst>
          </p:cNvPr>
          <p:cNvGrpSpPr/>
          <p:nvPr/>
        </p:nvGrpSpPr>
        <p:grpSpPr>
          <a:xfrm>
            <a:off x="2486527" y="897418"/>
            <a:ext cx="1103251" cy="1255937"/>
            <a:chOff x="3076743" y="993398"/>
            <a:chExt cx="1023474" cy="1120558"/>
          </a:xfrm>
        </p:grpSpPr>
        <p:sp>
          <p:nvSpPr>
            <p:cNvPr id="2" name="Cube 1">
              <a:extLst>
                <a:ext uri="{FF2B5EF4-FFF2-40B4-BE49-F238E27FC236}">
                  <a16:creationId xmlns:a16="http://schemas.microsoft.com/office/drawing/2014/main" id="{4788BB66-1C48-4A32-9E04-2B5B5FC43F41}"/>
                </a:ext>
              </a:extLst>
            </p:cNvPr>
            <p:cNvSpPr/>
            <p:nvPr/>
          </p:nvSpPr>
          <p:spPr>
            <a:xfrm>
              <a:off x="3207939" y="99339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25B2269E-CDB5-4B0E-ACA0-365098D02F8E}"/>
                </a:ext>
              </a:extLst>
            </p:cNvPr>
            <p:cNvSpPr/>
            <p:nvPr/>
          </p:nvSpPr>
          <p:spPr>
            <a:xfrm>
              <a:off x="3590472" y="137425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14334B94-BFE4-47D1-9464-8BCD34F9DD74}"/>
                </a:ext>
              </a:extLst>
            </p:cNvPr>
            <p:cNvSpPr/>
            <p:nvPr/>
          </p:nvSpPr>
          <p:spPr>
            <a:xfrm>
              <a:off x="3586489" y="99860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0C3782F2-3BF8-4455-A07A-27399B362B4D}"/>
                </a:ext>
              </a:extLst>
            </p:cNvPr>
            <p:cNvSpPr/>
            <p:nvPr/>
          </p:nvSpPr>
          <p:spPr>
            <a:xfrm>
              <a:off x="3469578" y="149080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F73C22C0-290A-4694-9D76-9997DB92C92C}"/>
                </a:ext>
              </a:extLst>
            </p:cNvPr>
            <p:cNvSpPr/>
            <p:nvPr/>
          </p:nvSpPr>
          <p:spPr>
            <a:xfrm>
              <a:off x="3076743" y="111678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116F43E5-EDC6-43CB-942B-9E7C5C0C2992}"/>
                </a:ext>
              </a:extLst>
            </p:cNvPr>
            <p:cNvSpPr/>
            <p:nvPr/>
          </p:nvSpPr>
          <p:spPr>
            <a:xfrm>
              <a:off x="3462813" y="112216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26EEE410-1EB9-4E6B-885C-704D55DD6E89}"/>
                </a:ext>
              </a:extLst>
            </p:cNvPr>
            <p:cNvSpPr/>
            <p:nvPr/>
          </p:nvSpPr>
          <p:spPr>
            <a:xfrm>
              <a:off x="3352667" y="161537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64FC31F1-5980-4C96-A484-294221F1F00A}"/>
              </a:ext>
            </a:extLst>
          </p:cNvPr>
          <p:cNvGrpSpPr/>
          <p:nvPr/>
        </p:nvGrpSpPr>
        <p:grpSpPr>
          <a:xfrm>
            <a:off x="4274497" y="830141"/>
            <a:ext cx="793641" cy="1220565"/>
            <a:chOff x="4549148" y="857011"/>
            <a:chExt cx="736252" cy="1088999"/>
          </a:xfrm>
        </p:grpSpPr>
        <p:sp>
          <p:nvSpPr>
            <p:cNvPr id="3" name="Cube 2">
              <a:extLst>
                <a:ext uri="{FF2B5EF4-FFF2-40B4-BE49-F238E27FC236}">
                  <a16:creationId xmlns:a16="http://schemas.microsoft.com/office/drawing/2014/main" id="{0F33FF0E-1041-4AF0-AA20-6DD1B692641E}"/>
                </a:ext>
              </a:extLst>
            </p:cNvPr>
            <p:cNvSpPr/>
            <p:nvPr/>
          </p:nvSpPr>
          <p:spPr>
            <a:xfrm>
              <a:off x="4775655" y="122679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4" name="Cube 3">
              <a:extLst>
                <a:ext uri="{FF2B5EF4-FFF2-40B4-BE49-F238E27FC236}">
                  <a16:creationId xmlns:a16="http://schemas.microsoft.com/office/drawing/2014/main" id="{A0AECB72-44E1-4CF2-BC56-367303D3E877}"/>
                </a:ext>
              </a:extLst>
            </p:cNvPr>
            <p:cNvSpPr/>
            <p:nvPr/>
          </p:nvSpPr>
          <p:spPr>
            <a:xfrm>
              <a:off x="4775654" y="85701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9FC4C918-CF98-49B7-BBD7-606E374D1CC4}"/>
                </a:ext>
              </a:extLst>
            </p:cNvPr>
            <p:cNvSpPr/>
            <p:nvPr/>
          </p:nvSpPr>
          <p:spPr>
            <a:xfrm>
              <a:off x="4654599" y="134727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B4C1195B-39CA-43AD-B662-93C294553D58}"/>
                </a:ext>
              </a:extLst>
            </p:cNvPr>
            <p:cNvSpPr/>
            <p:nvPr/>
          </p:nvSpPr>
          <p:spPr>
            <a:xfrm>
              <a:off x="4549148" y="144742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DAF81E8E-3B5B-4EBC-A3EA-8231377228B7}"/>
                </a:ext>
              </a:extLst>
            </p:cNvPr>
            <p:cNvSpPr/>
            <p:nvPr/>
          </p:nvSpPr>
          <p:spPr>
            <a:xfrm>
              <a:off x="4549148" y="1070759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F8FC3F9-7841-4E35-A340-300BC894E1BF}"/>
              </a:ext>
            </a:extLst>
          </p:cNvPr>
          <p:cNvGrpSpPr/>
          <p:nvPr/>
        </p:nvGrpSpPr>
        <p:grpSpPr>
          <a:xfrm>
            <a:off x="950841" y="3088979"/>
            <a:ext cx="1135342" cy="747358"/>
            <a:chOff x="1018574" y="2930934"/>
            <a:chExt cx="1135342" cy="747358"/>
          </a:xfrm>
        </p:grpSpPr>
        <p:sp>
          <p:nvSpPr>
            <p:cNvPr id="34" name="Cube 33">
              <a:extLst>
                <a:ext uri="{FF2B5EF4-FFF2-40B4-BE49-F238E27FC236}">
                  <a16:creationId xmlns:a16="http://schemas.microsoft.com/office/drawing/2014/main" id="{DBD96274-CBB5-4348-8D9A-5CFE74B44970}"/>
                </a:ext>
              </a:extLst>
            </p:cNvPr>
            <p:cNvSpPr/>
            <p:nvPr/>
          </p:nvSpPr>
          <p:spPr>
            <a:xfrm>
              <a:off x="1276505" y="2930934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5" name="Cube 34">
              <a:extLst>
                <a:ext uri="{FF2B5EF4-FFF2-40B4-BE49-F238E27FC236}">
                  <a16:creationId xmlns:a16="http://schemas.microsoft.com/office/drawing/2014/main" id="{4FE242E4-94AA-4034-9C81-EC80EF00A0D7}"/>
                </a:ext>
              </a:extLst>
            </p:cNvPr>
            <p:cNvSpPr/>
            <p:nvPr/>
          </p:nvSpPr>
          <p:spPr>
            <a:xfrm>
              <a:off x="1644171" y="2930934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6" name="Cube 35">
              <a:extLst>
                <a:ext uri="{FF2B5EF4-FFF2-40B4-BE49-F238E27FC236}">
                  <a16:creationId xmlns:a16="http://schemas.microsoft.com/office/drawing/2014/main" id="{CC3B70D6-76C8-4999-9F6A-83301773FE04}"/>
                </a:ext>
              </a:extLst>
            </p:cNvPr>
            <p:cNvSpPr/>
            <p:nvPr/>
          </p:nvSpPr>
          <p:spPr>
            <a:xfrm>
              <a:off x="1146819" y="305181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7" name="Cube 36">
              <a:extLst>
                <a:ext uri="{FF2B5EF4-FFF2-40B4-BE49-F238E27FC236}">
                  <a16:creationId xmlns:a16="http://schemas.microsoft.com/office/drawing/2014/main" id="{E39C68E7-234B-434B-B076-B967348C2E6C}"/>
                </a:ext>
              </a:extLst>
            </p:cNvPr>
            <p:cNvSpPr/>
            <p:nvPr/>
          </p:nvSpPr>
          <p:spPr>
            <a:xfrm>
              <a:off x="1523115" y="305181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8" name="Cube 37">
              <a:extLst>
                <a:ext uri="{FF2B5EF4-FFF2-40B4-BE49-F238E27FC236}">
                  <a16:creationId xmlns:a16="http://schemas.microsoft.com/office/drawing/2014/main" id="{AF32864B-019C-4EFA-9CB7-9181892ECDBD}"/>
                </a:ext>
              </a:extLst>
            </p:cNvPr>
            <p:cNvSpPr/>
            <p:nvPr/>
          </p:nvSpPr>
          <p:spPr>
            <a:xfrm>
              <a:off x="1018574" y="317970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9" name="Cube 38">
              <a:extLst>
                <a:ext uri="{FF2B5EF4-FFF2-40B4-BE49-F238E27FC236}">
                  <a16:creationId xmlns:a16="http://schemas.microsoft.com/office/drawing/2014/main" id="{0C8612A4-38BE-4123-AE28-BB94DD651870}"/>
                </a:ext>
              </a:extLst>
            </p:cNvPr>
            <p:cNvSpPr/>
            <p:nvPr/>
          </p:nvSpPr>
          <p:spPr>
            <a:xfrm>
              <a:off x="1397123" y="317809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E124B979-2D7C-463E-BD1F-0569DBD37652}"/>
              </a:ext>
            </a:extLst>
          </p:cNvPr>
          <p:cNvGrpSpPr/>
          <p:nvPr/>
        </p:nvGrpSpPr>
        <p:grpSpPr>
          <a:xfrm>
            <a:off x="3515981" y="2707554"/>
            <a:ext cx="1519483" cy="1125008"/>
            <a:chOff x="3515981" y="2707554"/>
            <a:chExt cx="1519483" cy="1125008"/>
          </a:xfrm>
        </p:grpSpPr>
        <p:sp>
          <p:nvSpPr>
            <p:cNvPr id="40" name="Cube 39">
              <a:extLst>
                <a:ext uri="{FF2B5EF4-FFF2-40B4-BE49-F238E27FC236}">
                  <a16:creationId xmlns:a16="http://schemas.microsoft.com/office/drawing/2014/main" id="{E3445F33-8884-4171-BCEB-CE40935D1BAD}"/>
                </a:ext>
              </a:extLst>
            </p:cNvPr>
            <p:cNvSpPr/>
            <p:nvPr/>
          </p:nvSpPr>
          <p:spPr>
            <a:xfrm>
              <a:off x="3773912" y="3085204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41" name="Cube 40">
              <a:extLst>
                <a:ext uri="{FF2B5EF4-FFF2-40B4-BE49-F238E27FC236}">
                  <a16:creationId xmlns:a16="http://schemas.microsoft.com/office/drawing/2014/main" id="{86AC0869-1056-46AB-96D2-E54B653F4245}"/>
                </a:ext>
              </a:extLst>
            </p:cNvPr>
            <p:cNvSpPr/>
            <p:nvPr/>
          </p:nvSpPr>
          <p:spPr>
            <a:xfrm>
              <a:off x="4141578" y="3085204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42" name="Cube 41">
              <a:extLst>
                <a:ext uri="{FF2B5EF4-FFF2-40B4-BE49-F238E27FC236}">
                  <a16:creationId xmlns:a16="http://schemas.microsoft.com/office/drawing/2014/main" id="{C718A5B2-32C6-4DEA-AEB0-4C49E6B9FD3E}"/>
                </a:ext>
              </a:extLst>
            </p:cNvPr>
            <p:cNvSpPr/>
            <p:nvPr/>
          </p:nvSpPr>
          <p:spPr>
            <a:xfrm>
              <a:off x="3644226" y="320608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A58E1F70-2C52-4EE8-AC68-C131349CAFF5}"/>
                </a:ext>
              </a:extLst>
            </p:cNvPr>
            <p:cNvSpPr/>
            <p:nvPr/>
          </p:nvSpPr>
          <p:spPr>
            <a:xfrm>
              <a:off x="4020522" y="320608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44" name="Cube 43">
              <a:extLst>
                <a:ext uri="{FF2B5EF4-FFF2-40B4-BE49-F238E27FC236}">
                  <a16:creationId xmlns:a16="http://schemas.microsoft.com/office/drawing/2014/main" id="{03CECB5A-5B6B-4100-B7EA-0E5E83910E34}"/>
                </a:ext>
              </a:extLst>
            </p:cNvPr>
            <p:cNvSpPr/>
            <p:nvPr/>
          </p:nvSpPr>
          <p:spPr>
            <a:xfrm>
              <a:off x="3515981" y="333397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45" name="Cube 44">
              <a:extLst>
                <a:ext uri="{FF2B5EF4-FFF2-40B4-BE49-F238E27FC236}">
                  <a16:creationId xmlns:a16="http://schemas.microsoft.com/office/drawing/2014/main" id="{B114B6C6-9015-48F9-A373-9DBF1C0F564F}"/>
                </a:ext>
              </a:extLst>
            </p:cNvPr>
            <p:cNvSpPr/>
            <p:nvPr/>
          </p:nvSpPr>
          <p:spPr>
            <a:xfrm>
              <a:off x="3894530" y="333236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46" name="Cube 45">
              <a:extLst>
                <a:ext uri="{FF2B5EF4-FFF2-40B4-BE49-F238E27FC236}">
                  <a16:creationId xmlns:a16="http://schemas.microsoft.com/office/drawing/2014/main" id="{54946A28-4BDD-4301-9B2D-7DCCF7F96B3D}"/>
                </a:ext>
              </a:extLst>
            </p:cNvPr>
            <p:cNvSpPr/>
            <p:nvPr/>
          </p:nvSpPr>
          <p:spPr>
            <a:xfrm>
              <a:off x="4143186" y="270755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47" name="Cube 46">
              <a:extLst>
                <a:ext uri="{FF2B5EF4-FFF2-40B4-BE49-F238E27FC236}">
                  <a16:creationId xmlns:a16="http://schemas.microsoft.com/office/drawing/2014/main" id="{F344DC0B-4446-465A-80B3-8E1382F3AFC9}"/>
                </a:ext>
              </a:extLst>
            </p:cNvPr>
            <p:cNvSpPr/>
            <p:nvPr/>
          </p:nvSpPr>
          <p:spPr>
            <a:xfrm>
              <a:off x="4525719" y="308841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48" name="Cube 47">
              <a:extLst>
                <a:ext uri="{FF2B5EF4-FFF2-40B4-BE49-F238E27FC236}">
                  <a16:creationId xmlns:a16="http://schemas.microsoft.com/office/drawing/2014/main" id="{CE1B67BE-8F45-405C-AF29-6A0CCFF8579B}"/>
                </a:ext>
              </a:extLst>
            </p:cNvPr>
            <p:cNvSpPr/>
            <p:nvPr/>
          </p:nvSpPr>
          <p:spPr>
            <a:xfrm>
              <a:off x="4521736" y="271276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49" name="Cube 48">
              <a:extLst>
                <a:ext uri="{FF2B5EF4-FFF2-40B4-BE49-F238E27FC236}">
                  <a16:creationId xmlns:a16="http://schemas.microsoft.com/office/drawing/2014/main" id="{8D716EEA-B2B8-40A4-8562-885C6303FCC5}"/>
                </a:ext>
              </a:extLst>
            </p:cNvPr>
            <p:cNvSpPr/>
            <p:nvPr/>
          </p:nvSpPr>
          <p:spPr>
            <a:xfrm>
              <a:off x="4404825" y="320495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0" name="Cube 49">
              <a:extLst>
                <a:ext uri="{FF2B5EF4-FFF2-40B4-BE49-F238E27FC236}">
                  <a16:creationId xmlns:a16="http://schemas.microsoft.com/office/drawing/2014/main" id="{44F5FDE5-B446-40BA-8667-2741DF8A986A}"/>
                </a:ext>
              </a:extLst>
            </p:cNvPr>
            <p:cNvSpPr/>
            <p:nvPr/>
          </p:nvSpPr>
          <p:spPr>
            <a:xfrm>
              <a:off x="4011990" y="283094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1" name="Cube 50">
              <a:extLst>
                <a:ext uri="{FF2B5EF4-FFF2-40B4-BE49-F238E27FC236}">
                  <a16:creationId xmlns:a16="http://schemas.microsoft.com/office/drawing/2014/main" id="{E09DBE44-FE11-4C42-BB87-943F10CA3E03}"/>
                </a:ext>
              </a:extLst>
            </p:cNvPr>
            <p:cNvSpPr/>
            <p:nvPr/>
          </p:nvSpPr>
          <p:spPr>
            <a:xfrm>
              <a:off x="4398060" y="283632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2" name="Cube 51">
              <a:extLst>
                <a:ext uri="{FF2B5EF4-FFF2-40B4-BE49-F238E27FC236}">
                  <a16:creationId xmlns:a16="http://schemas.microsoft.com/office/drawing/2014/main" id="{A4D7E80D-BF15-484D-9045-72ED1615568F}"/>
                </a:ext>
              </a:extLst>
            </p:cNvPr>
            <p:cNvSpPr/>
            <p:nvPr/>
          </p:nvSpPr>
          <p:spPr>
            <a:xfrm>
              <a:off x="4287914" y="332952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DC5F7A3-516B-4630-BE9D-7403DCD65132}"/>
              </a:ext>
            </a:extLst>
          </p:cNvPr>
          <p:cNvGrpSpPr/>
          <p:nvPr/>
        </p:nvGrpSpPr>
        <p:grpSpPr>
          <a:xfrm>
            <a:off x="6252694" y="2514553"/>
            <a:ext cx="1527303" cy="1471419"/>
            <a:chOff x="6320426" y="2356507"/>
            <a:chExt cx="1527303" cy="1471419"/>
          </a:xfrm>
        </p:grpSpPr>
        <p:sp>
          <p:nvSpPr>
            <p:cNvPr id="54" name="Cube 53">
              <a:extLst>
                <a:ext uri="{FF2B5EF4-FFF2-40B4-BE49-F238E27FC236}">
                  <a16:creationId xmlns:a16="http://schemas.microsoft.com/office/drawing/2014/main" id="{816878F0-70E9-41FB-887C-47ED7DA04744}"/>
                </a:ext>
              </a:extLst>
            </p:cNvPr>
            <p:cNvSpPr/>
            <p:nvPr/>
          </p:nvSpPr>
          <p:spPr>
            <a:xfrm>
              <a:off x="6586177" y="308056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5" name="Cube 54">
              <a:extLst>
                <a:ext uri="{FF2B5EF4-FFF2-40B4-BE49-F238E27FC236}">
                  <a16:creationId xmlns:a16="http://schemas.microsoft.com/office/drawing/2014/main" id="{41C58819-6DC3-42A7-86DD-190C462F052C}"/>
                </a:ext>
              </a:extLst>
            </p:cNvPr>
            <p:cNvSpPr/>
            <p:nvPr/>
          </p:nvSpPr>
          <p:spPr>
            <a:xfrm>
              <a:off x="6953843" y="308056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6" name="Cube 55">
              <a:extLst>
                <a:ext uri="{FF2B5EF4-FFF2-40B4-BE49-F238E27FC236}">
                  <a16:creationId xmlns:a16="http://schemas.microsoft.com/office/drawing/2014/main" id="{87B38764-F447-47F8-A664-A2982BA9A3B1}"/>
                </a:ext>
              </a:extLst>
            </p:cNvPr>
            <p:cNvSpPr/>
            <p:nvPr/>
          </p:nvSpPr>
          <p:spPr>
            <a:xfrm>
              <a:off x="6456491" y="3201451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70DAA9D6-ECA0-4748-BFA8-923B9DDB7794}"/>
                </a:ext>
              </a:extLst>
            </p:cNvPr>
            <p:cNvSpPr/>
            <p:nvPr/>
          </p:nvSpPr>
          <p:spPr>
            <a:xfrm>
              <a:off x="6832787" y="3201451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8" name="Cube 57">
              <a:extLst>
                <a:ext uri="{FF2B5EF4-FFF2-40B4-BE49-F238E27FC236}">
                  <a16:creationId xmlns:a16="http://schemas.microsoft.com/office/drawing/2014/main" id="{AC493B2B-93EB-4A9B-8766-0E1BD3A8E9E1}"/>
                </a:ext>
              </a:extLst>
            </p:cNvPr>
            <p:cNvSpPr/>
            <p:nvPr/>
          </p:nvSpPr>
          <p:spPr>
            <a:xfrm>
              <a:off x="6328246" y="332934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9" name="Cube 58">
              <a:extLst>
                <a:ext uri="{FF2B5EF4-FFF2-40B4-BE49-F238E27FC236}">
                  <a16:creationId xmlns:a16="http://schemas.microsoft.com/office/drawing/2014/main" id="{4F4ADF55-6502-4465-A26E-A5C45F3CAAEE}"/>
                </a:ext>
              </a:extLst>
            </p:cNvPr>
            <p:cNvSpPr/>
            <p:nvPr/>
          </p:nvSpPr>
          <p:spPr>
            <a:xfrm>
              <a:off x="6706795" y="332772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60" name="Cube 59">
              <a:extLst>
                <a:ext uri="{FF2B5EF4-FFF2-40B4-BE49-F238E27FC236}">
                  <a16:creationId xmlns:a16="http://schemas.microsoft.com/office/drawing/2014/main" id="{0D59A9E8-F397-4DC2-A20C-B796587F56AE}"/>
                </a:ext>
              </a:extLst>
            </p:cNvPr>
            <p:cNvSpPr/>
            <p:nvPr/>
          </p:nvSpPr>
          <p:spPr>
            <a:xfrm>
              <a:off x="7337984" y="308377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61" name="Cube 60">
              <a:extLst>
                <a:ext uri="{FF2B5EF4-FFF2-40B4-BE49-F238E27FC236}">
                  <a16:creationId xmlns:a16="http://schemas.microsoft.com/office/drawing/2014/main" id="{EC51FE02-AF8E-4471-9721-8864E54518DD}"/>
                </a:ext>
              </a:extLst>
            </p:cNvPr>
            <p:cNvSpPr/>
            <p:nvPr/>
          </p:nvSpPr>
          <p:spPr>
            <a:xfrm>
              <a:off x="7217090" y="320032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62" name="Cube 61">
              <a:extLst>
                <a:ext uri="{FF2B5EF4-FFF2-40B4-BE49-F238E27FC236}">
                  <a16:creationId xmlns:a16="http://schemas.microsoft.com/office/drawing/2014/main" id="{1BF9D855-9589-46E4-8E1F-958FEEBE2AA7}"/>
                </a:ext>
              </a:extLst>
            </p:cNvPr>
            <p:cNvSpPr/>
            <p:nvPr/>
          </p:nvSpPr>
          <p:spPr>
            <a:xfrm>
              <a:off x="6539407" y="272628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63" name="Cube 62">
              <a:extLst>
                <a:ext uri="{FF2B5EF4-FFF2-40B4-BE49-F238E27FC236}">
                  <a16:creationId xmlns:a16="http://schemas.microsoft.com/office/drawing/2014/main" id="{E5C4040F-5137-4BFD-8C8D-EDE2FF127CB8}"/>
                </a:ext>
              </a:extLst>
            </p:cNvPr>
            <p:cNvSpPr/>
            <p:nvPr/>
          </p:nvSpPr>
          <p:spPr>
            <a:xfrm>
              <a:off x="6955451" y="270291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64" name="Cube 63">
              <a:extLst>
                <a:ext uri="{FF2B5EF4-FFF2-40B4-BE49-F238E27FC236}">
                  <a16:creationId xmlns:a16="http://schemas.microsoft.com/office/drawing/2014/main" id="{30DA06AD-52F7-44D5-9F59-67D53DD70263}"/>
                </a:ext>
              </a:extLst>
            </p:cNvPr>
            <p:cNvSpPr/>
            <p:nvPr/>
          </p:nvSpPr>
          <p:spPr>
            <a:xfrm>
              <a:off x="7334001" y="270812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65" name="Cube 64">
              <a:extLst>
                <a:ext uri="{FF2B5EF4-FFF2-40B4-BE49-F238E27FC236}">
                  <a16:creationId xmlns:a16="http://schemas.microsoft.com/office/drawing/2014/main" id="{8E385310-3F4C-460B-A6DF-B1D13C32DB4B}"/>
                </a:ext>
              </a:extLst>
            </p:cNvPr>
            <p:cNvSpPr/>
            <p:nvPr/>
          </p:nvSpPr>
          <p:spPr>
            <a:xfrm>
              <a:off x="6418351" y="284677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66" name="Cube 65">
              <a:extLst>
                <a:ext uri="{FF2B5EF4-FFF2-40B4-BE49-F238E27FC236}">
                  <a16:creationId xmlns:a16="http://schemas.microsoft.com/office/drawing/2014/main" id="{9BC8571A-726E-4C6D-B566-418F067DDABB}"/>
                </a:ext>
              </a:extLst>
            </p:cNvPr>
            <p:cNvSpPr/>
            <p:nvPr/>
          </p:nvSpPr>
          <p:spPr>
            <a:xfrm>
              <a:off x="6824255" y="282630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67" name="Cube 66">
              <a:extLst>
                <a:ext uri="{FF2B5EF4-FFF2-40B4-BE49-F238E27FC236}">
                  <a16:creationId xmlns:a16="http://schemas.microsoft.com/office/drawing/2014/main" id="{C5B31247-8CE8-40BE-9E59-96F24CF5D14D}"/>
                </a:ext>
              </a:extLst>
            </p:cNvPr>
            <p:cNvSpPr/>
            <p:nvPr/>
          </p:nvSpPr>
          <p:spPr>
            <a:xfrm>
              <a:off x="7210325" y="283168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68" name="Cube 67">
              <a:extLst>
                <a:ext uri="{FF2B5EF4-FFF2-40B4-BE49-F238E27FC236}">
                  <a16:creationId xmlns:a16="http://schemas.microsoft.com/office/drawing/2014/main" id="{4A3C0303-E4BB-492D-A03B-A5A793C22E1D}"/>
                </a:ext>
              </a:extLst>
            </p:cNvPr>
            <p:cNvSpPr/>
            <p:nvPr/>
          </p:nvSpPr>
          <p:spPr>
            <a:xfrm>
              <a:off x="7100179" y="332489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69" name="Cube 68">
              <a:extLst>
                <a:ext uri="{FF2B5EF4-FFF2-40B4-BE49-F238E27FC236}">
                  <a16:creationId xmlns:a16="http://schemas.microsoft.com/office/drawing/2014/main" id="{016F7BD1-3027-4229-83F3-F9172DD3EA32}"/>
                </a:ext>
              </a:extLst>
            </p:cNvPr>
            <p:cNvSpPr/>
            <p:nvPr/>
          </p:nvSpPr>
          <p:spPr>
            <a:xfrm>
              <a:off x="6539406" y="235650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0" name="Cube 69">
              <a:extLst>
                <a:ext uri="{FF2B5EF4-FFF2-40B4-BE49-F238E27FC236}">
                  <a16:creationId xmlns:a16="http://schemas.microsoft.com/office/drawing/2014/main" id="{E1DA937C-D6F9-457F-A6EE-B28807879C69}"/>
                </a:ext>
              </a:extLst>
            </p:cNvPr>
            <p:cNvSpPr/>
            <p:nvPr/>
          </p:nvSpPr>
          <p:spPr>
            <a:xfrm>
              <a:off x="6323610" y="295149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1" name="Cube 70">
              <a:extLst>
                <a:ext uri="{FF2B5EF4-FFF2-40B4-BE49-F238E27FC236}">
                  <a16:creationId xmlns:a16="http://schemas.microsoft.com/office/drawing/2014/main" id="{07F8C23F-3059-4CD4-9193-F00270DC3A4A}"/>
                </a:ext>
              </a:extLst>
            </p:cNvPr>
            <p:cNvSpPr/>
            <p:nvPr/>
          </p:nvSpPr>
          <p:spPr>
            <a:xfrm>
              <a:off x="6320426" y="2574018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CDF4E66-7C1D-47BB-B4E7-CA242B783D52}"/>
              </a:ext>
            </a:extLst>
          </p:cNvPr>
          <p:cNvGrpSpPr/>
          <p:nvPr/>
        </p:nvGrpSpPr>
        <p:grpSpPr>
          <a:xfrm>
            <a:off x="860107" y="4853490"/>
            <a:ext cx="1527303" cy="1481006"/>
            <a:chOff x="927839" y="4695445"/>
            <a:chExt cx="1527303" cy="1481006"/>
          </a:xfrm>
        </p:grpSpPr>
        <p:sp>
          <p:nvSpPr>
            <p:cNvPr id="73" name="Cube 72">
              <a:extLst>
                <a:ext uri="{FF2B5EF4-FFF2-40B4-BE49-F238E27FC236}">
                  <a16:creationId xmlns:a16="http://schemas.microsoft.com/office/drawing/2014/main" id="{33B0212E-586E-47F3-AF83-10F195F1BDA3}"/>
                </a:ext>
              </a:extLst>
            </p:cNvPr>
            <p:cNvSpPr/>
            <p:nvPr/>
          </p:nvSpPr>
          <p:spPr>
            <a:xfrm>
              <a:off x="1193590" y="5429093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4" name="Cube 73">
              <a:extLst>
                <a:ext uri="{FF2B5EF4-FFF2-40B4-BE49-F238E27FC236}">
                  <a16:creationId xmlns:a16="http://schemas.microsoft.com/office/drawing/2014/main" id="{92ADB829-0199-4F5B-A395-C02AC84058CD}"/>
                </a:ext>
              </a:extLst>
            </p:cNvPr>
            <p:cNvSpPr/>
            <p:nvPr/>
          </p:nvSpPr>
          <p:spPr>
            <a:xfrm>
              <a:off x="1561256" y="5429093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5" name="Cube 74">
              <a:extLst>
                <a:ext uri="{FF2B5EF4-FFF2-40B4-BE49-F238E27FC236}">
                  <a16:creationId xmlns:a16="http://schemas.microsoft.com/office/drawing/2014/main" id="{5DF849DE-F82E-4BED-90A5-3F3EB2A63B0E}"/>
                </a:ext>
              </a:extLst>
            </p:cNvPr>
            <p:cNvSpPr/>
            <p:nvPr/>
          </p:nvSpPr>
          <p:spPr>
            <a:xfrm>
              <a:off x="1063904" y="554997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6" name="Cube 75">
              <a:extLst>
                <a:ext uri="{FF2B5EF4-FFF2-40B4-BE49-F238E27FC236}">
                  <a16:creationId xmlns:a16="http://schemas.microsoft.com/office/drawing/2014/main" id="{CFC0A4C3-66D1-419C-B7DD-4179C623018D}"/>
                </a:ext>
              </a:extLst>
            </p:cNvPr>
            <p:cNvSpPr/>
            <p:nvPr/>
          </p:nvSpPr>
          <p:spPr>
            <a:xfrm>
              <a:off x="1440200" y="554997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012452EC-E407-4B78-A952-E204A2305E3A}"/>
                </a:ext>
              </a:extLst>
            </p:cNvPr>
            <p:cNvSpPr/>
            <p:nvPr/>
          </p:nvSpPr>
          <p:spPr>
            <a:xfrm>
              <a:off x="935659" y="567786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8" name="Cube 77">
              <a:extLst>
                <a:ext uri="{FF2B5EF4-FFF2-40B4-BE49-F238E27FC236}">
                  <a16:creationId xmlns:a16="http://schemas.microsoft.com/office/drawing/2014/main" id="{3DD602D2-6C0A-43DC-B357-08D0DA53392C}"/>
                </a:ext>
              </a:extLst>
            </p:cNvPr>
            <p:cNvSpPr/>
            <p:nvPr/>
          </p:nvSpPr>
          <p:spPr>
            <a:xfrm>
              <a:off x="1314208" y="5676251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9" name="Cube 78">
              <a:extLst>
                <a:ext uri="{FF2B5EF4-FFF2-40B4-BE49-F238E27FC236}">
                  <a16:creationId xmlns:a16="http://schemas.microsoft.com/office/drawing/2014/main" id="{9886D6E6-EA03-42B5-8607-ED76C1E8AC03}"/>
                </a:ext>
              </a:extLst>
            </p:cNvPr>
            <p:cNvSpPr/>
            <p:nvPr/>
          </p:nvSpPr>
          <p:spPr>
            <a:xfrm>
              <a:off x="1945397" y="543230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80" name="Cube 79">
              <a:extLst>
                <a:ext uri="{FF2B5EF4-FFF2-40B4-BE49-F238E27FC236}">
                  <a16:creationId xmlns:a16="http://schemas.microsoft.com/office/drawing/2014/main" id="{2A2A2C29-28D5-4688-8296-AB63F9E54E7F}"/>
                </a:ext>
              </a:extLst>
            </p:cNvPr>
            <p:cNvSpPr/>
            <p:nvPr/>
          </p:nvSpPr>
          <p:spPr>
            <a:xfrm>
              <a:off x="1824503" y="554884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81" name="Cube 80">
              <a:extLst>
                <a:ext uri="{FF2B5EF4-FFF2-40B4-BE49-F238E27FC236}">
                  <a16:creationId xmlns:a16="http://schemas.microsoft.com/office/drawing/2014/main" id="{DFFC2A7E-D8C5-4F8F-A8B1-BA87E329892A}"/>
                </a:ext>
              </a:extLst>
            </p:cNvPr>
            <p:cNvSpPr/>
            <p:nvPr/>
          </p:nvSpPr>
          <p:spPr>
            <a:xfrm>
              <a:off x="1146820" y="507481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82" name="Cube 81">
              <a:extLst>
                <a:ext uri="{FF2B5EF4-FFF2-40B4-BE49-F238E27FC236}">
                  <a16:creationId xmlns:a16="http://schemas.microsoft.com/office/drawing/2014/main" id="{6FA8B5C2-A225-44C0-AA0A-D91147A3986B}"/>
                </a:ext>
              </a:extLst>
            </p:cNvPr>
            <p:cNvSpPr/>
            <p:nvPr/>
          </p:nvSpPr>
          <p:spPr>
            <a:xfrm>
              <a:off x="1562864" y="505144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83" name="Cube 82">
              <a:extLst>
                <a:ext uri="{FF2B5EF4-FFF2-40B4-BE49-F238E27FC236}">
                  <a16:creationId xmlns:a16="http://schemas.microsoft.com/office/drawing/2014/main" id="{188B1CDA-1ABB-45E5-94C6-DB0447BE2195}"/>
                </a:ext>
              </a:extLst>
            </p:cNvPr>
            <p:cNvSpPr/>
            <p:nvPr/>
          </p:nvSpPr>
          <p:spPr>
            <a:xfrm>
              <a:off x="1941414" y="505665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84" name="Cube 83">
              <a:extLst>
                <a:ext uri="{FF2B5EF4-FFF2-40B4-BE49-F238E27FC236}">
                  <a16:creationId xmlns:a16="http://schemas.microsoft.com/office/drawing/2014/main" id="{2F401A33-CF5B-42B3-ACD8-EEE15083AB04}"/>
                </a:ext>
              </a:extLst>
            </p:cNvPr>
            <p:cNvSpPr/>
            <p:nvPr/>
          </p:nvSpPr>
          <p:spPr>
            <a:xfrm>
              <a:off x="1025764" y="5195298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85" name="Cube 84">
              <a:extLst>
                <a:ext uri="{FF2B5EF4-FFF2-40B4-BE49-F238E27FC236}">
                  <a16:creationId xmlns:a16="http://schemas.microsoft.com/office/drawing/2014/main" id="{BA8FBDDD-0244-4A19-9B09-7A60F0C43274}"/>
                </a:ext>
              </a:extLst>
            </p:cNvPr>
            <p:cNvSpPr/>
            <p:nvPr/>
          </p:nvSpPr>
          <p:spPr>
            <a:xfrm>
              <a:off x="1431668" y="517483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86" name="Cube 85">
              <a:extLst>
                <a:ext uri="{FF2B5EF4-FFF2-40B4-BE49-F238E27FC236}">
                  <a16:creationId xmlns:a16="http://schemas.microsoft.com/office/drawing/2014/main" id="{1DFDA563-A416-4388-B6C8-6FDE52326CCB}"/>
                </a:ext>
              </a:extLst>
            </p:cNvPr>
            <p:cNvSpPr/>
            <p:nvPr/>
          </p:nvSpPr>
          <p:spPr>
            <a:xfrm>
              <a:off x="1817738" y="518021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87" name="Cube 86">
              <a:extLst>
                <a:ext uri="{FF2B5EF4-FFF2-40B4-BE49-F238E27FC236}">
                  <a16:creationId xmlns:a16="http://schemas.microsoft.com/office/drawing/2014/main" id="{DA3DAD2A-F6E0-4AB9-9653-5E97807B77E2}"/>
                </a:ext>
              </a:extLst>
            </p:cNvPr>
            <p:cNvSpPr/>
            <p:nvPr/>
          </p:nvSpPr>
          <p:spPr>
            <a:xfrm>
              <a:off x="1707592" y="567341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88" name="Cube 87">
              <a:extLst>
                <a:ext uri="{FF2B5EF4-FFF2-40B4-BE49-F238E27FC236}">
                  <a16:creationId xmlns:a16="http://schemas.microsoft.com/office/drawing/2014/main" id="{6B0103AC-9418-4AFB-8F09-1D3B1CEE229D}"/>
                </a:ext>
              </a:extLst>
            </p:cNvPr>
            <p:cNvSpPr/>
            <p:nvPr/>
          </p:nvSpPr>
          <p:spPr>
            <a:xfrm>
              <a:off x="1146819" y="470503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89" name="Cube 88">
              <a:extLst>
                <a:ext uri="{FF2B5EF4-FFF2-40B4-BE49-F238E27FC236}">
                  <a16:creationId xmlns:a16="http://schemas.microsoft.com/office/drawing/2014/main" id="{C0F59804-AAE1-4D94-9BAE-3DAF015B2FBE}"/>
                </a:ext>
              </a:extLst>
            </p:cNvPr>
            <p:cNvSpPr/>
            <p:nvPr/>
          </p:nvSpPr>
          <p:spPr>
            <a:xfrm>
              <a:off x="931023" y="530002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90" name="Cube 89">
              <a:extLst>
                <a:ext uri="{FF2B5EF4-FFF2-40B4-BE49-F238E27FC236}">
                  <a16:creationId xmlns:a16="http://schemas.microsoft.com/office/drawing/2014/main" id="{7C352B11-D48E-4F1C-B442-45F92ECAAAD7}"/>
                </a:ext>
              </a:extLst>
            </p:cNvPr>
            <p:cNvSpPr/>
            <p:nvPr/>
          </p:nvSpPr>
          <p:spPr>
            <a:xfrm>
              <a:off x="1029718" y="4821166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91" name="Cube 90">
              <a:extLst>
                <a:ext uri="{FF2B5EF4-FFF2-40B4-BE49-F238E27FC236}">
                  <a16:creationId xmlns:a16="http://schemas.microsoft.com/office/drawing/2014/main" id="{60852127-6B66-43E9-B41B-3AB97E821870}"/>
                </a:ext>
              </a:extLst>
            </p:cNvPr>
            <p:cNvSpPr/>
            <p:nvPr/>
          </p:nvSpPr>
          <p:spPr>
            <a:xfrm>
              <a:off x="927839" y="492254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92" name="Cube 91">
              <a:extLst>
                <a:ext uri="{FF2B5EF4-FFF2-40B4-BE49-F238E27FC236}">
                  <a16:creationId xmlns:a16="http://schemas.microsoft.com/office/drawing/2014/main" id="{923B3A78-23F0-4FBC-9D08-86F5B4DBF21D}"/>
                </a:ext>
              </a:extLst>
            </p:cNvPr>
            <p:cNvSpPr/>
            <p:nvPr/>
          </p:nvSpPr>
          <p:spPr>
            <a:xfrm>
              <a:off x="1537742" y="4695445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93" name="Cube 92">
              <a:extLst>
                <a:ext uri="{FF2B5EF4-FFF2-40B4-BE49-F238E27FC236}">
                  <a16:creationId xmlns:a16="http://schemas.microsoft.com/office/drawing/2014/main" id="{C2A348AE-EBB1-4EB8-823F-25111DB1B398}"/>
                </a:ext>
              </a:extLst>
            </p:cNvPr>
            <p:cNvSpPr/>
            <p:nvPr/>
          </p:nvSpPr>
          <p:spPr>
            <a:xfrm>
              <a:off x="1431668" y="4807359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ED877000-6D73-4AF9-A8D3-0E5ED99D5F28}"/>
              </a:ext>
            </a:extLst>
          </p:cNvPr>
          <p:cNvGrpSpPr/>
          <p:nvPr/>
        </p:nvGrpSpPr>
        <p:grpSpPr>
          <a:xfrm>
            <a:off x="3478846" y="4850391"/>
            <a:ext cx="1527303" cy="1486091"/>
            <a:chOff x="3546578" y="4692345"/>
            <a:chExt cx="1527303" cy="1486091"/>
          </a:xfrm>
        </p:grpSpPr>
        <p:sp>
          <p:nvSpPr>
            <p:cNvPr id="95" name="Cube 94">
              <a:extLst>
                <a:ext uri="{FF2B5EF4-FFF2-40B4-BE49-F238E27FC236}">
                  <a16:creationId xmlns:a16="http://schemas.microsoft.com/office/drawing/2014/main" id="{B2C4D767-9FEA-4157-8EFE-C5E74845192F}"/>
                </a:ext>
              </a:extLst>
            </p:cNvPr>
            <p:cNvSpPr/>
            <p:nvPr/>
          </p:nvSpPr>
          <p:spPr>
            <a:xfrm>
              <a:off x="3812329" y="543107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96" name="Cube 95">
              <a:extLst>
                <a:ext uri="{FF2B5EF4-FFF2-40B4-BE49-F238E27FC236}">
                  <a16:creationId xmlns:a16="http://schemas.microsoft.com/office/drawing/2014/main" id="{92795BFB-EFE8-401D-8E49-46593F81970D}"/>
                </a:ext>
              </a:extLst>
            </p:cNvPr>
            <p:cNvSpPr/>
            <p:nvPr/>
          </p:nvSpPr>
          <p:spPr>
            <a:xfrm>
              <a:off x="4179995" y="543107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97" name="Cube 96">
              <a:extLst>
                <a:ext uri="{FF2B5EF4-FFF2-40B4-BE49-F238E27FC236}">
                  <a16:creationId xmlns:a16="http://schemas.microsoft.com/office/drawing/2014/main" id="{00D1F815-6BF4-40F8-BE7F-E0A6AEFB0EBD}"/>
                </a:ext>
              </a:extLst>
            </p:cNvPr>
            <p:cNvSpPr/>
            <p:nvPr/>
          </p:nvSpPr>
          <p:spPr>
            <a:xfrm>
              <a:off x="3682643" y="5551961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98" name="Cube 97">
              <a:extLst>
                <a:ext uri="{FF2B5EF4-FFF2-40B4-BE49-F238E27FC236}">
                  <a16:creationId xmlns:a16="http://schemas.microsoft.com/office/drawing/2014/main" id="{49E1306D-3F12-458F-9841-684134156BD5}"/>
                </a:ext>
              </a:extLst>
            </p:cNvPr>
            <p:cNvSpPr/>
            <p:nvPr/>
          </p:nvSpPr>
          <p:spPr>
            <a:xfrm>
              <a:off x="4058939" y="5551961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99" name="Cube 98">
              <a:extLst>
                <a:ext uri="{FF2B5EF4-FFF2-40B4-BE49-F238E27FC236}">
                  <a16:creationId xmlns:a16="http://schemas.microsoft.com/office/drawing/2014/main" id="{CA951E5E-029D-4485-977D-2FB71F16E3D8}"/>
                </a:ext>
              </a:extLst>
            </p:cNvPr>
            <p:cNvSpPr/>
            <p:nvPr/>
          </p:nvSpPr>
          <p:spPr>
            <a:xfrm>
              <a:off x="3554398" y="567985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00" name="Cube 99">
              <a:extLst>
                <a:ext uri="{FF2B5EF4-FFF2-40B4-BE49-F238E27FC236}">
                  <a16:creationId xmlns:a16="http://schemas.microsoft.com/office/drawing/2014/main" id="{9CA62596-7FCB-428E-90A1-9BF746E5FFF2}"/>
                </a:ext>
              </a:extLst>
            </p:cNvPr>
            <p:cNvSpPr/>
            <p:nvPr/>
          </p:nvSpPr>
          <p:spPr>
            <a:xfrm>
              <a:off x="3932947" y="567823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01" name="Cube 100">
              <a:extLst>
                <a:ext uri="{FF2B5EF4-FFF2-40B4-BE49-F238E27FC236}">
                  <a16:creationId xmlns:a16="http://schemas.microsoft.com/office/drawing/2014/main" id="{F1D29828-F73C-4D3D-898A-1E25B1FAC78A}"/>
                </a:ext>
              </a:extLst>
            </p:cNvPr>
            <p:cNvSpPr/>
            <p:nvPr/>
          </p:nvSpPr>
          <p:spPr>
            <a:xfrm>
              <a:off x="4564136" y="543428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02" name="Cube 101">
              <a:extLst>
                <a:ext uri="{FF2B5EF4-FFF2-40B4-BE49-F238E27FC236}">
                  <a16:creationId xmlns:a16="http://schemas.microsoft.com/office/drawing/2014/main" id="{FB987BA7-E64E-473F-A9AD-C8AF7E63C8C5}"/>
                </a:ext>
              </a:extLst>
            </p:cNvPr>
            <p:cNvSpPr/>
            <p:nvPr/>
          </p:nvSpPr>
          <p:spPr>
            <a:xfrm>
              <a:off x="4443242" y="555083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03" name="Cube 102">
              <a:extLst>
                <a:ext uri="{FF2B5EF4-FFF2-40B4-BE49-F238E27FC236}">
                  <a16:creationId xmlns:a16="http://schemas.microsoft.com/office/drawing/2014/main" id="{9DA2E1EC-9708-4971-AD13-118D4D688D87}"/>
                </a:ext>
              </a:extLst>
            </p:cNvPr>
            <p:cNvSpPr/>
            <p:nvPr/>
          </p:nvSpPr>
          <p:spPr>
            <a:xfrm>
              <a:off x="3765559" y="507679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04" name="Cube 103">
              <a:extLst>
                <a:ext uri="{FF2B5EF4-FFF2-40B4-BE49-F238E27FC236}">
                  <a16:creationId xmlns:a16="http://schemas.microsoft.com/office/drawing/2014/main" id="{77629814-C34F-4CCF-93E6-8DBFA6C1B60A}"/>
                </a:ext>
              </a:extLst>
            </p:cNvPr>
            <p:cNvSpPr/>
            <p:nvPr/>
          </p:nvSpPr>
          <p:spPr>
            <a:xfrm>
              <a:off x="4181603" y="505342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05" name="Cube 104">
              <a:extLst>
                <a:ext uri="{FF2B5EF4-FFF2-40B4-BE49-F238E27FC236}">
                  <a16:creationId xmlns:a16="http://schemas.microsoft.com/office/drawing/2014/main" id="{62164538-D6FB-4D75-82AA-529AA25CF76B}"/>
                </a:ext>
              </a:extLst>
            </p:cNvPr>
            <p:cNvSpPr/>
            <p:nvPr/>
          </p:nvSpPr>
          <p:spPr>
            <a:xfrm>
              <a:off x="4560153" y="505863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06" name="Cube 105">
              <a:extLst>
                <a:ext uri="{FF2B5EF4-FFF2-40B4-BE49-F238E27FC236}">
                  <a16:creationId xmlns:a16="http://schemas.microsoft.com/office/drawing/2014/main" id="{4910E07E-95C2-4133-A569-A51878046476}"/>
                </a:ext>
              </a:extLst>
            </p:cNvPr>
            <p:cNvSpPr/>
            <p:nvPr/>
          </p:nvSpPr>
          <p:spPr>
            <a:xfrm>
              <a:off x="3644503" y="519728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07" name="Cube 106">
              <a:extLst>
                <a:ext uri="{FF2B5EF4-FFF2-40B4-BE49-F238E27FC236}">
                  <a16:creationId xmlns:a16="http://schemas.microsoft.com/office/drawing/2014/main" id="{A035FA77-4406-48DF-8862-439552E5F25B}"/>
                </a:ext>
              </a:extLst>
            </p:cNvPr>
            <p:cNvSpPr/>
            <p:nvPr/>
          </p:nvSpPr>
          <p:spPr>
            <a:xfrm>
              <a:off x="4050407" y="517681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08" name="Cube 107">
              <a:extLst>
                <a:ext uri="{FF2B5EF4-FFF2-40B4-BE49-F238E27FC236}">
                  <a16:creationId xmlns:a16="http://schemas.microsoft.com/office/drawing/2014/main" id="{F337235F-EC78-445B-8A78-3C515ECB73C0}"/>
                </a:ext>
              </a:extLst>
            </p:cNvPr>
            <p:cNvSpPr/>
            <p:nvPr/>
          </p:nvSpPr>
          <p:spPr>
            <a:xfrm>
              <a:off x="4436477" y="518219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09" name="Cube 108">
              <a:extLst>
                <a:ext uri="{FF2B5EF4-FFF2-40B4-BE49-F238E27FC236}">
                  <a16:creationId xmlns:a16="http://schemas.microsoft.com/office/drawing/2014/main" id="{5CC96E35-7C6C-482A-B580-1E84DB0FDD16}"/>
                </a:ext>
              </a:extLst>
            </p:cNvPr>
            <p:cNvSpPr/>
            <p:nvPr/>
          </p:nvSpPr>
          <p:spPr>
            <a:xfrm>
              <a:off x="4326331" y="567540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10" name="Cube 109">
              <a:extLst>
                <a:ext uri="{FF2B5EF4-FFF2-40B4-BE49-F238E27FC236}">
                  <a16:creationId xmlns:a16="http://schemas.microsoft.com/office/drawing/2014/main" id="{EC043B41-6475-4D1C-AE28-874D06BB4A57}"/>
                </a:ext>
              </a:extLst>
            </p:cNvPr>
            <p:cNvSpPr/>
            <p:nvPr/>
          </p:nvSpPr>
          <p:spPr>
            <a:xfrm>
              <a:off x="3765558" y="470701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11" name="Cube 110">
              <a:extLst>
                <a:ext uri="{FF2B5EF4-FFF2-40B4-BE49-F238E27FC236}">
                  <a16:creationId xmlns:a16="http://schemas.microsoft.com/office/drawing/2014/main" id="{C7B7AB54-2DB2-4E92-AFC4-DA3F2D69E225}"/>
                </a:ext>
              </a:extLst>
            </p:cNvPr>
            <p:cNvSpPr/>
            <p:nvPr/>
          </p:nvSpPr>
          <p:spPr>
            <a:xfrm>
              <a:off x="3549762" y="530200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12" name="Cube 111">
              <a:extLst>
                <a:ext uri="{FF2B5EF4-FFF2-40B4-BE49-F238E27FC236}">
                  <a16:creationId xmlns:a16="http://schemas.microsoft.com/office/drawing/2014/main" id="{3F718C84-1078-4C96-A86C-FD07A455EC23}"/>
                </a:ext>
              </a:extLst>
            </p:cNvPr>
            <p:cNvSpPr/>
            <p:nvPr/>
          </p:nvSpPr>
          <p:spPr>
            <a:xfrm>
              <a:off x="3648457" y="4823151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13" name="Cube 112">
              <a:extLst>
                <a:ext uri="{FF2B5EF4-FFF2-40B4-BE49-F238E27FC236}">
                  <a16:creationId xmlns:a16="http://schemas.microsoft.com/office/drawing/2014/main" id="{D7CDA088-CB1F-4BC6-AAC3-9185F71ED6A9}"/>
                </a:ext>
              </a:extLst>
            </p:cNvPr>
            <p:cNvSpPr/>
            <p:nvPr/>
          </p:nvSpPr>
          <p:spPr>
            <a:xfrm>
              <a:off x="3546578" y="4924528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14" name="Cube 113">
              <a:extLst>
                <a:ext uri="{FF2B5EF4-FFF2-40B4-BE49-F238E27FC236}">
                  <a16:creationId xmlns:a16="http://schemas.microsoft.com/office/drawing/2014/main" id="{D31781AB-E447-4BA5-9E56-81DD376E50FA}"/>
                </a:ext>
              </a:extLst>
            </p:cNvPr>
            <p:cNvSpPr/>
            <p:nvPr/>
          </p:nvSpPr>
          <p:spPr>
            <a:xfrm>
              <a:off x="4156481" y="4697430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15" name="Cube 114">
              <a:extLst>
                <a:ext uri="{FF2B5EF4-FFF2-40B4-BE49-F238E27FC236}">
                  <a16:creationId xmlns:a16="http://schemas.microsoft.com/office/drawing/2014/main" id="{C8E3DAD3-1317-4BB0-BD6F-EE640C551867}"/>
                </a:ext>
              </a:extLst>
            </p:cNvPr>
            <p:cNvSpPr/>
            <p:nvPr/>
          </p:nvSpPr>
          <p:spPr>
            <a:xfrm>
              <a:off x="4050407" y="4809344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16" name="Cube 115">
              <a:extLst>
                <a:ext uri="{FF2B5EF4-FFF2-40B4-BE49-F238E27FC236}">
                  <a16:creationId xmlns:a16="http://schemas.microsoft.com/office/drawing/2014/main" id="{0E381297-1416-4228-84F2-2508282FFBD4}"/>
                </a:ext>
              </a:extLst>
            </p:cNvPr>
            <p:cNvSpPr/>
            <p:nvPr/>
          </p:nvSpPr>
          <p:spPr>
            <a:xfrm>
              <a:off x="4560191" y="4692345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17" name="Cube 116">
              <a:extLst>
                <a:ext uri="{FF2B5EF4-FFF2-40B4-BE49-F238E27FC236}">
                  <a16:creationId xmlns:a16="http://schemas.microsoft.com/office/drawing/2014/main" id="{B8D5F272-BFB3-452B-94B2-07F87B3E4CA4}"/>
                </a:ext>
              </a:extLst>
            </p:cNvPr>
            <p:cNvSpPr/>
            <p:nvPr/>
          </p:nvSpPr>
          <p:spPr>
            <a:xfrm>
              <a:off x="4439041" y="4815905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C789B16E-61A1-4871-93EA-14414FE551CC}"/>
              </a:ext>
            </a:extLst>
          </p:cNvPr>
          <p:cNvGrpSpPr/>
          <p:nvPr/>
        </p:nvGrpSpPr>
        <p:grpSpPr>
          <a:xfrm>
            <a:off x="6032843" y="4823718"/>
            <a:ext cx="1527303" cy="1486091"/>
            <a:chOff x="6100575" y="4665672"/>
            <a:chExt cx="1527303" cy="1486091"/>
          </a:xfrm>
        </p:grpSpPr>
        <p:sp>
          <p:nvSpPr>
            <p:cNvPr id="119" name="Cube 118">
              <a:extLst>
                <a:ext uri="{FF2B5EF4-FFF2-40B4-BE49-F238E27FC236}">
                  <a16:creationId xmlns:a16="http://schemas.microsoft.com/office/drawing/2014/main" id="{BC0941AE-CC10-4C87-A72E-B0338BA9A650}"/>
                </a:ext>
              </a:extLst>
            </p:cNvPr>
            <p:cNvSpPr/>
            <p:nvPr/>
          </p:nvSpPr>
          <p:spPr>
            <a:xfrm>
              <a:off x="6366326" y="540440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20" name="Cube 119">
              <a:extLst>
                <a:ext uri="{FF2B5EF4-FFF2-40B4-BE49-F238E27FC236}">
                  <a16:creationId xmlns:a16="http://schemas.microsoft.com/office/drawing/2014/main" id="{7843F052-2F48-468D-B137-5B9EA14258FF}"/>
                </a:ext>
              </a:extLst>
            </p:cNvPr>
            <p:cNvSpPr/>
            <p:nvPr/>
          </p:nvSpPr>
          <p:spPr>
            <a:xfrm>
              <a:off x="6733992" y="540440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21" name="Cube 120">
              <a:extLst>
                <a:ext uri="{FF2B5EF4-FFF2-40B4-BE49-F238E27FC236}">
                  <a16:creationId xmlns:a16="http://schemas.microsoft.com/office/drawing/2014/main" id="{8787670F-C2BC-4237-B6D5-E6AC1846BBE5}"/>
                </a:ext>
              </a:extLst>
            </p:cNvPr>
            <p:cNvSpPr/>
            <p:nvPr/>
          </p:nvSpPr>
          <p:spPr>
            <a:xfrm>
              <a:off x="6236640" y="552528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22" name="Cube 121">
              <a:extLst>
                <a:ext uri="{FF2B5EF4-FFF2-40B4-BE49-F238E27FC236}">
                  <a16:creationId xmlns:a16="http://schemas.microsoft.com/office/drawing/2014/main" id="{027C48D8-2955-468E-89A7-64D65E93F2A6}"/>
                </a:ext>
              </a:extLst>
            </p:cNvPr>
            <p:cNvSpPr/>
            <p:nvPr/>
          </p:nvSpPr>
          <p:spPr>
            <a:xfrm>
              <a:off x="6612936" y="552528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23" name="Cube 122">
              <a:extLst>
                <a:ext uri="{FF2B5EF4-FFF2-40B4-BE49-F238E27FC236}">
                  <a16:creationId xmlns:a16="http://schemas.microsoft.com/office/drawing/2014/main" id="{59982457-C55E-422A-A61E-14D22DCCE233}"/>
                </a:ext>
              </a:extLst>
            </p:cNvPr>
            <p:cNvSpPr/>
            <p:nvPr/>
          </p:nvSpPr>
          <p:spPr>
            <a:xfrm>
              <a:off x="6108395" y="5653179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24" name="Cube 123">
              <a:extLst>
                <a:ext uri="{FF2B5EF4-FFF2-40B4-BE49-F238E27FC236}">
                  <a16:creationId xmlns:a16="http://schemas.microsoft.com/office/drawing/2014/main" id="{321BE089-A357-4BD6-BA6F-21BF4A6AA049}"/>
                </a:ext>
              </a:extLst>
            </p:cNvPr>
            <p:cNvSpPr/>
            <p:nvPr/>
          </p:nvSpPr>
          <p:spPr>
            <a:xfrm>
              <a:off x="6486944" y="5651563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25" name="Cube 124">
              <a:extLst>
                <a:ext uri="{FF2B5EF4-FFF2-40B4-BE49-F238E27FC236}">
                  <a16:creationId xmlns:a16="http://schemas.microsoft.com/office/drawing/2014/main" id="{587A9A13-A353-422B-9E19-39A1925F6953}"/>
                </a:ext>
              </a:extLst>
            </p:cNvPr>
            <p:cNvSpPr/>
            <p:nvPr/>
          </p:nvSpPr>
          <p:spPr>
            <a:xfrm>
              <a:off x="7118133" y="540761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26" name="Cube 125">
              <a:extLst>
                <a:ext uri="{FF2B5EF4-FFF2-40B4-BE49-F238E27FC236}">
                  <a16:creationId xmlns:a16="http://schemas.microsoft.com/office/drawing/2014/main" id="{F2F85655-F674-4B62-B3F4-151F95311F86}"/>
                </a:ext>
              </a:extLst>
            </p:cNvPr>
            <p:cNvSpPr/>
            <p:nvPr/>
          </p:nvSpPr>
          <p:spPr>
            <a:xfrm>
              <a:off x="6997239" y="552415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27" name="Cube 126">
              <a:extLst>
                <a:ext uri="{FF2B5EF4-FFF2-40B4-BE49-F238E27FC236}">
                  <a16:creationId xmlns:a16="http://schemas.microsoft.com/office/drawing/2014/main" id="{327CE0B0-EE03-4302-80D3-F0D40EFDA3B4}"/>
                </a:ext>
              </a:extLst>
            </p:cNvPr>
            <p:cNvSpPr/>
            <p:nvPr/>
          </p:nvSpPr>
          <p:spPr>
            <a:xfrm>
              <a:off x="6319556" y="505012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28" name="Cube 127">
              <a:extLst>
                <a:ext uri="{FF2B5EF4-FFF2-40B4-BE49-F238E27FC236}">
                  <a16:creationId xmlns:a16="http://schemas.microsoft.com/office/drawing/2014/main" id="{71248741-2C7E-49C7-AA87-6D7BC164ED0F}"/>
                </a:ext>
              </a:extLst>
            </p:cNvPr>
            <p:cNvSpPr/>
            <p:nvPr/>
          </p:nvSpPr>
          <p:spPr>
            <a:xfrm>
              <a:off x="6735600" y="502675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29" name="Cube 128">
              <a:extLst>
                <a:ext uri="{FF2B5EF4-FFF2-40B4-BE49-F238E27FC236}">
                  <a16:creationId xmlns:a16="http://schemas.microsoft.com/office/drawing/2014/main" id="{3DD30542-91B6-4055-9F89-FEF92AEED9C3}"/>
                </a:ext>
              </a:extLst>
            </p:cNvPr>
            <p:cNvSpPr/>
            <p:nvPr/>
          </p:nvSpPr>
          <p:spPr>
            <a:xfrm>
              <a:off x="7114150" y="503196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30" name="Cube 129">
              <a:extLst>
                <a:ext uri="{FF2B5EF4-FFF2-40B4-BE49-F238E27FC236}">
                  <a16:creationId xmlns:a16="http://schemas.microsoft.com/office/drawing/2014/main" id="{737635CE-0F05-473E-BA7B-E4C08E7A22BC}"/>
                </a:ext>
              </a:extLst>
            </p:cNvPr>
            <p:cNvSpPr/>
            <p:nvPr/>
          </p:nvSpPr>
          <p:spPr>
            <a:xfrm>
              <a:off x="6198500" y="517061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31" name="Cube 130">
              <a:extLst>
                <a:ext uri="{FF2B5EF4-FFF2-40B4-BE49-F238E27FC236}">
                  <a16:creationId xmlns:a16="http://schemas.microsoft.com/office/drawing/2014/main" id="{B24D491C-1956-46E3-8EEA-82A32FBFBC5B}"/>
                </a:ext>
              </a:extLst>
            </p:cNvPr>
            <p:cNvSpPr/>
            <p:nvPr/>
          </p:nvSpPr>
          <p:spPr>
            <a:xfrm>
              <a:off x="6604404" y="515014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32" name="Cube 131">
              <a:extLst>
                <a:ext uri="{FF2B5EF4-FFF2-40B4-BE49-F238E27FC236}">
                  <a16:creationId xmlns:a16="http://schemas.microsoft.com/office/drawing/2014/main" id="{6632B7D9-CB35-42B2-9C9E-CC9FDBF3E307}"/>
                </a:ext>
              </a:extLst>
            </p:cNvPr>
            <p:cNvSpPr/>
            <p:nvPr/>
          </p:nvSpPr>
          <p:spPr>
            <a:xfrm>
              <a:off x="6990474" y="515552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33" name="Cube 132">
              <a:extLst>
                <a:ext uri="{FF2B5EF4-FFF2-40B4-BE49-F238E27FC236}">
                  <a16:creationId xmlns:a16="http://schemas.microsoft.com/office/drawing/2014/main" id="{61D18B89-656D-4338-8A31-C429D63CA9DE}"/>
                </a:ext>
              </a:extLst>
            </p:cNvPr>
            <p:cNvSpPr/>
            <p:nvPr/>
          </p:nvSpPr>
          <p:spPr>
            <a:xfrm>
              <a:off x="6880328" y="564872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34" name="Cube 133">
              <a:extLst>
                <a:ext uri="{FF2B5EF4-FFF2-40B4-BE49-F238E27FC236}">
                  <a16:creationId xmlns:a16="http://schemas.microsoft.com/office/drawing/2014/main" id="{4510EE68-91A3-4F96-AAE9-973B7DC4CA23}"/>
                </a:ext>
              </a:extLst>
            </p:cNvPr>
            <p:cNvSpPr/>
            <p:nvPr/>
          </p:nvSpPr>
          <p:spPr>
            <a:xfrm>
              <a:off x="6319555" y="468034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35" name="Cube 134">
              <a:extLst>
                <a:ext uri="{FF2B5EF4-FFF2-40B4-BE49-F238E27FC236}">
                  <a16:creationId xmlns:a16="http://schemas.microsoft.com/office/drawing/2014/main" id="{0BA3F69D-F5D6-4973-8E38-48054AF94907}"/>
                </a:ext>
              </a:extLst>
            </p:cNvPr>
            <p:cNvSpPr/>
            <p:nvPr/>
          </p:nvSpPr>
          <p:spPr>
            <a:xfrm>
              <a:off x="6103759" y="527533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36" name="Cube 135">
              <a:extLst>
                <a:ext uri="{FF2B5EF4-FFF2-40B4-BE49-F238E27FC236}">
                  <a16:creationId xmlns:a16="http://schemas.microsoft.com/office/drawing/2014/main" id="{8C386BEB-DC2C-4BF4-A723-FD3FB1C83A86}"/>
                </a:ext>
              </a:extLst>
            </p:cNvPr>
            <p:cNvSpPr/>
            <p:nvPr/>
          </p:nvSpPr>
          <p:spPr>
            <a:xfrm>
              <a:off x="6202454" y="4796478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37" name="Cube 136">
              <a:extLst>
                <a:ext uri="{FF2B5EF4-FFF2-40B4-BE49-F238E27FC236}">
                  <a16:creationId xmlns:a16="http://schemas.microsoft.com/office/drawing/2014/main" id="{5A41697B-2754-4236-A526-ADB52A8F6047}"/>
                </a:ext>
              </a:extLst>
            </p:cNvPr>
            <p:cNvSpPr/>
            <p:nvPr/>
          </p:nvSpPr>
          <p:spPr>
            <a:xfrm>
              <a:off x="6100575" y="4897855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38" name="Cube 137">
              <a:extLst>
                <a:ext uri="{FF2B5EF4-FFF2-40B4-BE49-F238E27FC236}">
                  <a16:creationId xmlns:a16="http://schemas.microsoft.com/office/drawing/2014/main" id="{BE5FDAF3-E0C3-4D10-BBD7-5BEB2006BF22}"/>
                </a:ext>
              </a:extLst>
            </p:cNvPr>
            <p:cNvSpPr/>
            <p:nvPr/>
          </p:nvSpPr>
          <p:spPr>
            <a:xfrm>
              <a:off x="6710478" y="4670757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39" name="Cube 138">
              <a:extLst>
                <a:ext uri="{FF2B5EF4-FFF2-40B4-BE49-F238E27FC236}">
                  <a16:creationId xmlns:a16="http://schemas.microsoft.com/office/drawing/2014/main" id="{C72A4206-A71E-461A-AB58-5C0AA3711EB5}"/>
                </a:ext>
              </a:extLst>
            </p:cNvPr>
            <p:cNvSpPr/>
            <p:nvPr/>
          </p:nvSpPr>
          <p:spPr>
            <a:xfrm>
              <a:off x="6604404" y="4782671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40" name="Cube 139">
              <a:extLst>
                <a:ext uri="{FF2B5EF4-FFF2-40B4-BE49-F238E27FC236}">
                  <a16:creationId xmlns:a16="http://schemas.microsoft.com/office/drawing/2014/main" id="{BD2D1ADC-15D6-43E9-8AD2-72A5A33768F1}"/>
                </a:ext>
              </a:extLst>
            </p:cNvPr>
            <p:cNvSpPr/>
            <p:nvPr/>
          </p:nvSpPr>
          <p:spPr>
            <a:xfrm>
              <a:off x="7114188" y="4665672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41" name="Cube 140">
              <a:extLst>
                <a:ext uri="{FF2B5EF4-FFF2-40B4-BE49-F238E27FC236}">
                  <a16:creationId xmlns:a16="http://schemas.microsoft.com/office/drawing/2014/main" id="{EFAE9E9C-D45E-4DE0-A02B-665AEE867FD5}"/>
                </a:ext>
              </a:extLst>
            </p:cNvPr>
            <p:cNvSpPr/>
            <p:nvPr/>
          </p:nvSpPr>
          <p:spPr>
            <a:xfrm>
              <a:off x="6993038" y="4789232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42" name="Cube 141">
              <a:extLst>
                <a:ext uri="{FF2B5EF4-FFF2-40B4-BE49-F238E27FC236}">
                  <a16:creationId xmlns:a16="http://schemas.microsoft.com/office/drawing/2014/main" id="{6A51E794-B386-4E4F-BF1E-9B1D88202A7D}"/>
                </a:ext>
              </a:extLst>
            </p:cNvPr>
            <p:cNvSpPr/>
            <p:nvPr/>
          </p:nvSpPr>
          <p:spPr>
            <a:xfrm>
              <a:off x="6493709" y="5287124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43" name="Cube 142">
              <a:extLst>
                <a:ext uri="{FF2B5EF4-FFF2-40B4-BE49-F238E27FC236}">
                  <a16:creationId xmlns:a16="http://schemas.microsoft.com/office/drawing/2014/main" id="{74ADFB9A-F2F6-4C3C-80E3-29F5B55EAE63}"/>
                </a:ext>
              </a:extLst>
            </p:cNvPr>
            <p:cNvSpPr/>
            <p:nvPr/>
          </p:nvSpPr>
          <p:spPr>
            <a:xfrm>
              <a:off x="6881726" y="5289235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44" name="Cube 143">
              <a:extLst>
                <a:ext uri="{FF2B5EF4-FFF2-40B4-BE49-F238E27FC236}">
                  <a16:creationId xmlns:a16="http://schemas.microsoft.com/office/drawing/2014/main" id="{2C4138AB-8D67-4880-97F8-17600AA8300D}"/>
                </a:ext>
              </a:extLst>
            </p:cNvPr>
            <p:cNvSpPr/>
            <p:nvPr/>
          </p:nvSpPr>
          <p:spPr>
            <a:xfrm>
              <a:off x="6489725" y="4906618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45" name="Cube 144">
              <a:extLst>
                <a:ext uri="{FF2B5EF4-FFF2-40B4-BE49-F238E27FC236}">
                  <a16:creationId xmlns:a16="http://schemas.microsoft.com/office/drawing/2014/main" id="{C2CDE23B-FEB4-40C1-ABA4-8BE677E3B1A3}"/>
                </a:ext>
              </a:extLst>
            </p:cNvPr>
            <p:cNvSpPr/>
            <p:nvPr/>
          </p:nvSpPr>
          <p:spPr>
            <a:xfrm>
              <a:off x="6882677" y="4911439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8F7C578B-056F-4E2F-A5AA-7B5FADD6C3AE}"/>
              </a:ext>
            </a:extLst>
          </p:cNvPr>
          <p:cNvGrpSpPr/>
          <p:nvPr/>
        </p:nvGrpSpPr>
        <p:grpSpPr>
          <a:xfrm>
            <a:off x="7978673" y="3739743"/>
            <a:ext cx="902697" cy="881201"/>
            <a:chOff x="8046405" y="3581697"/>
            <a:chExt cx="902697" cy="881201"/>
          </a:xfrm>
        </p:grpSpPr>
        <p:sp>
          <p:nvSpPr>
            <p:cNvPr id="147" name="Cube 146">
              <a:extLst>
                <a:ext uri="{FF2B5EF4-FFF2-40B4-BE49-F238E27FC236}">
                  <a16:creationId xmlns:a16="http://schemas.microsoft.com/office/drawing/2014/main" id="{A2DD7BD3-964D-4842-8017-D8F0BC29825A}"/>
                </a:ext>
              </a:extLst>
            </p:cNvPr>
            <p:cNvSpPr/>
            <p:nvPr/>
          </p:nvSpPr>
          <p:spPr>
            <a:xfrm>
              <a:off x="8050389" y="3962203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48" name="Cube 147">
              <a:extLst>
                <a:ext uri="{FF2B5EF4-FFF2-40B4-BE49-F238E27FC236}">
                  <a16:creationId xmlns:a16="http://schemas.microsoft.com/office/drawing/2014/main" id="{C73487B9-DE9D-45A8-A4BD-334CE46F0AAE}"/>
                </a:ext>
              </a:extLst>
            </p:cNvPr>
            <p:cNvSpPr/>
            <p:nvPr/>
          </p:nvSpPr>
          <p:spPr>
            <a:xfrm>
              <a:off x="8438406" y="3964314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49" name="Cube 148">
              <a:extLst>
                <a:ext uri="{FF2B5EF4-FFF2-40B4-BE49-F238E27FC236}">
                  <a16:creationId xmlns:a16="http://schemas.microsoft.com/office/drawing/2014/main" id="{2EE3511C-76D0-4313-BD62-9D89D99F397B}"/>
                </a:ext>
              </a:extLst>
            </p:cNvPr>
            <p:cNvSpPr/>
            <p:nvPr/>
          </p:nvSpPr>
          <p:spPr>
            <a:xfrm>
              <a:off x="8046405" y="3581697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50" name="Cube 149">
              <a:extLst>
                <a:ext uri="{FF2B5EF4-FFF2-40B4-BE49-F238E27FC236}">
                  <a16:creationId xmlns:a16="http://schemas.microsoft.com/office/drawing/2014/main" id="{31AF5A83-ABDA-4964-9A81-16EC6AECB8FB}"/>
                </a:ext>
              </a:extLst>
            </p:cNvPr>
            <p:cNvSpPr/>
            <p:nvPr/>
          </p:nvSpPr>
          <p:spPr>
            <a:xfrm>
              <a:off x="8439357" y="3586518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sp>
        <p:nvSpPr>
          <p:cNvPr id="151" name="TextBox 150">
            <a:extLst>
              <a:ext uri="{FF2B5EF4-FFF2-40B4-BE49-F238E27FC236}">
                <a16:creationId xmlns:a16="http://schemas.microsoft.com/office/drawing/2014/main" id="{2C3410EE-F227-46C3-8C01-B3CE49945F29}"/>
              </a:ext>
            </a:extLst>
          </p:cNvPr>
          <p:cNvSpPr txBox="1"/>
          <p:nvPr/>
        </p:nvSpPr>
        <p:spPr>
          <a:xfrm>
            <a:off x="287164" y="140497"/>
            <a:ext cx="177003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800" dirty="0">
                <a:solidFill>
                  <a:srgbClr val="002060"/>
                </a:solidFill>
                <a:latin typeface="Bodoni MT Condensed" panose="02070606080606020203" pitchFamily="18" charset="0"/>
              </a:rPr>
              <a:t>SOLUTION 4</a:t>
            </a:r>
          </a:p>
        </p:txBody>
      </p:sp>
    </p:spTree>
    <p:extLst>
      <p:ext uri="{BB962C8B-B14F-4D97-AF65-F5344CB8AC3E}">
        <p14:creationId xmlns:p14="http://schemas.microsoft.com/office/powerpoint/2010/main" val="10992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>
            <a:extLst>
              <a:ext uri="{FF2B5EF4-FFF2-40B4-BE49-F238E27FC236}">
                <a16:creationId xmlns:a16="http://schemas.microsoft.com/office/drawing/2014/main" id="{B8C53F47-EFA3-4CC6-9BF8-362CC8E03235}"/>
              </a:ext>
            </a:extLst>
          </p:cNvPr>
          <p:cNvGrpSpPr/>
          <p:nvPr/>
        </p:nvGrpSpPr>
        <p:grpSpPr>
          <a:xfrm>
            <a:off x="4016677" y="871778"/>
            <a:ext cx="915435" cy="1252978"/>
            <a:chOff x="3499810" y="489009"/>
            <a:chExt cx="915435" cy="1252978"/>
          </a:xfrm>
        </p:grpSpPr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F73C22C0-290A-4694-9D76-9997DB92C92C}"/>
                </a:ext>
              </a:extLst>
            </p:cNvPr>
            <p:cNvSpPr/>
            <p:nvPr/>
          </p:nvSpPr>
          <p:spPr>
            <a:xfrm>
              <a:off x="3499810" y="124340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" name="Cube 1">
              <a:extLst>
                <a:ext uri="{FF2B5EF4-FFF2-40B4-BE49-F238E27FC236}">
                  <a16:creationId xmlns:a16="http://schemas.microsoft.com/office/drawing/2014/main" id="{4788BB66-1C48-4A32-9E04-2B5B5FC43F41}"/>
                </a:ext>
              </a:extLst>
            </p:cNvPr>
            <p:cNvSpPr/>
            <p:nvPr/>
          </p:nvSpPr>
          <p:spPr>
            <a:xfrm>
              <a:off x="3509632" y="86678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26EEE410-1EB9-4E6B-885C-704D55DD6E89}"/>
                </a:ext>
              </a:extLst>
            </p:cNvPr>
            <p:cNvSpPr/>
            <p:nvPr/>
          </p:nvSpPr>
          <p:spPr>
            <a:xfrm>
              <a:off x="3905500" y="87553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14334B94-BFE4-47D1-9464-8BCD34F9DD74}"/>
                </a:ext>
              </a:extLst>
            </p:cNvPr>
            <p:cNvSpPr/>
            <p:nvPr/>
          </p:nvSpPr>
          <p:spPr>
            <a:xfrm>
              <a:off x="3511928" y="48900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25B2269E-CDB5-4B0E-ACA0-365098D02F8E}"/>
                </a:ext>
              </a:extLst>
            </p:cNvPr>
            <p:cNvSpPr/>
            <p:nvPr/>
          </p:nvSpPr>
          <p:spPr>
            <a:xfrm>
              <a:off x="3901989" y="49277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0C3782F2-3BF8-4455-A07A-27399B362B4D}"/>
                </a:ext>
              </a:extLst>
            </p:cNvPr>
            <p:cNvSpPr/>
            <p:nvPr/>
          </p:nvSpPr>
          <p:spPr>
            <a:xfrm>
              <a:off x="3791843" y="97179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116F43E5-EDC6-43CB-942B-9E7C5C0C2992}"/>
                </a:ext>
              </a:extLst>
            </p:cNvPr>
            <p:cNvSpPr/>
            <p:nvPr/>
          </p:nvSpPr>
          <p:spPr>
            <a:xfrm>
              <a:off x="3785078" y="60315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34BF35C-5FB9-4601-9810-31FA45091733}"/>
              </a:ext>
            </a:extLst>
          </p:cNvPr>
          <p:cNvGrpSpPr/>
          <p:nvPr/>
        </p:nvGrpSpPr>
        <p:grpSpPr>
          <a:xfrm>
            <a:off x="5812788" y="1498841"/>
            <a:ext cx="881980" cy="500117"/>
            <a:chOff x="5065042" y="852448"/>
            <a:chExt cx="881980" cy="500117"/>
          </a:xfrm>
        </p:grpSpPr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E038E4E9-547A-4D55-91DC-32222C140079}"/>
                </a:ext>
              </a:extLst>
            </p:cNvPr>
            <p:cNvSpPr/>
            <p:nvPr/>
          </p:nvSpPr>
          <p:spPr>
            <a:xfrm>
              <a:off x="5065042" y="853981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4D9369C0-4C53-4F5E-9BD6-CD212DA6BABD}"/>
                </a:ext>
              </a:extLst>
            </p:cNvPr>
            <p:cNvSpPr/>
            <p:nvPr/>
          </p:nvSpPr>
          <p:spPr>
            <a:xfrm>
              <a:off x="5437277" y="852448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04ADFAB-EADE-4AD8-9542-6F759A543242}"/>
              </a:ext>
            </a:extLst>
          </p:cNvPr>
          <p:cNvGrpSpPr/>
          <p:nvPr/>
        </p:nvGrpSpPr>
        <p:grpSpPr>
          <a:xfrm>
            <a:off x="531172" y="2596666"/>
            <a:ext cx="5500465" cy="2376119"/>
            <a:chOff x="598904" y="2438620"/>
            <a:chExt cx="5500465" cy="2376119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6D52CFB-BB99-4545-BFE9-C2CED20CD855}"/>
                </a:ext>
              </a:extLst>
            </p:cNvPr>
            <p:cNvSpPr/>
            <p:nvPr/>
          </p:nvSpPr>
          <p:spPr>
            <a:xfrm>
              <a:off x="611702" y="2446847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1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1A4E0BF-DB5F-4807-9696-6808983A2F1D}"/>
                </a:ext>
              </a:extLst>
            </p:cNvPr>
            <p:cNvSpPr/>
            <p:nvPr/>
          </p:nvSpPr>
          <p:spPr>
            <a:xfrm>
              <a:off x="3092631" y="2444079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2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A2C8ADC-FE91-4A58-87EF-4B10B9149C6B}"/>
                </a:ext>
              </a:extLst>
            </p:cNvPr>
            <p:cNvSpPr/>
            <p:nvPr/>
          </p:nvSpPr>
          <p:spPr>
            <a:xfrm>
              <a:off x="5676856" y="2438620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3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969E4CF-11F7-466E-B28E-8814B766EB5F}"/>
                </a:ext>
              </a:extLst>
            </p:cNvPr>
            <p:cNvSpPr/>
            <p:nvPr/>
          </p:nvSpPr>
          <p:spPr>
            <a:xfrm>
              <a:off x="598904" y="4409297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4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ACB2EA-C429-4D34-96B6-8913A4130AA0}"/>
                </a:ext>
              </a:extLst>
            </p:cNvPr>
            <p:cNvSpPr/>
            <p:nvPr/>
          </p:nvSpPr>
          <p:spPr>
            <a:xfrm>
              <a:off x="3068632" y="4406529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5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F533278-EA5C-417E-BD81-64D680DEDEC6}"/>
                </a:ext>
              </a:extLst>
            </p:cNvPr>
            <p:cNvSpPr/>
            <p:nvPr/>
          </p:nvSpPr>
          <p:spPr>
            <a:xfrm>
              <a:off x="5652857" y="4401070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6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EF499CD-2450-4336-AB53-113B63D56EBD}"/>
              </a:ext>
            </a:extLst>
          </p:cNvPr>
          <p:cNvGrpSpPr/>
          <p:nvPr/>
        </p:nvGrpSpPr>
        <p:grpSpPr>
          <a:xfrm>
            <a:off x="656542" y="846439"/>
            <a:ext cx="628951" cy="1362726"/>
            <a:chOff x="656542" y="643243"/>
            <a:chExt cx="628951" cy="1362726"/>
          </a:xfrm>
        </p:grpSpPr>
        <p:sp>
          <p:nvSpPr>
            <p:cNvPr id="3" name="Cube 2">
              <a:extLst>
                <a:ext uri="{FF2B5EF4-FFF2-40B4-BE49-F238E27FC236}">
                  <a16:creationId xmlns:a16="http://schemas.microsoft.com/office/drawing/2014/main" id="{0F33FF0E-1041-4AF0-AA20-6DD1B692641E}"/>
                </a:ext>
              </a:extLst>
            </p:cNvPr>
            <p:cNvSpPr/>
            <p:nvPr/>
          </p:nvSpPr>
          <p:spPr>
            <a:xfrm>
              <a:off x="773906" y="138696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4" name="Cube 3">
              <a:extLst>
                <a:ext uri="{FF2B5EF4-FFF2-40B4-BE49-F238E27FC236}">
                  <a16:creationId xmlns:a16="http://schemas.microsoft.com/office/drawing/2014/main" id="{A0AECB72-44E1-4CF2-BC56-367303D3E877}"/>
                </a:ext>
              </a:extLst>
            </p:cNvPr>
            <p:cNvSpPr/>
            <p:nvPr/>
          </p:nvSpPr>
          <p:spPr>
            <a:xfrm>
              <a:off x="773905" y="101718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9FC4C918-CF98-49B7-BBD7-606E374D1CC4}"/>
                </a:ext>
              </a:extLst>
            </p:cNvPr>
            <p:cNvSpPr/>
            <p:nvPr/>
          </p:nvSpPr>
          <p:spPr>
            <a:xfrm>
              <a:off x="656542" y="1507385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DAF81E8E-3B5B-4EBC-A3EA-8231377228B7}"/>
                </a:ext>
              </a:extLst>
            </p:cNvPr>
            <p:cNvSpPr/>
            <p:nvPr/>
          </p:nvSpPr>
          <p:spPr>
            <a:xfrm>
              <a:off x="775748" y="64324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B4C1195B-39CA-43AD-B662-93C294553D58}"/>
                </a:ext>
              </a:extLst>
            </p:cNvPr>
            <p:cNvSpPr/>
            <p:nvPr/>
          </p:nvSpPr>
          <p:spPr>
            <a:xfrm>
              <a:off x="660467" y="75224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52F57F2-AF3D-4237-B84F-6F9BF74C734B}"/>
              </a:ext>
            </a:extLst>
          </p:cNvPr>
          <p:cNvGrpSpPr/>
          <p:nvPr/>
        </p:nvGrpSpPr>
        <p:grpSpPr>
          <a:xfrm>
            <a:off x="7574376" y="1012519"/>
            <a:ext cx="627108" cy="991887"/>
            <a:chOff x="7233089" y="705711"/>
            <a:chExt cx="627108" cy="991887"/>
          </a:xfrm>
        </p:grpSpPr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79347830-7E19-4C6B-93C3-6BE0634B09FE}"/>
                </a:ext>
              </a:extLst>
            </p:cNvPr>
            <p:cNvSpPr/>
            <p:nvPr/>
          </p:nvSpPr>
          <p:spPr>
            <a:xfrm>
              <a:off x="7350452" y="1079574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C8522BBD-7EB3-4A5E-AAAD-E91303257BFB}"/>
                </a:ext>
              </a:extLst>
            </p:cNvPr>
            <p:cNvSpPr/>
            <p:nvPr/>
          </p:nvSpPr>
          <p:spPr>
            <a:xfrm>
              <a:off x="7233089" y="1199014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2D40AAB3-1262-4DAC-AE36-3E5406764933}"/>
                </a:ext>
              </a:extLst>
            </p:cNvPr>
            <p:cNvSpPr/>
            <p:nvPr/>
          </p:nvSpPr>
          <p:spPr>
            <a:xfrm>
              <a:off x="7350452" y="705711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sp>
        <p:nvSpPr>
          <p:cNvPr id="151" name="TextBox 150">
            <a:extLst>
              <a:ext uri="{FF2B5EF4-FFF2-40B4-BE49-F238E27FC236}">
                <a16:creationId xmlns:a16="http://schemas.microsoft.com/office/drawing/2014/main" id="{39CC7244-E754-48E3-BF4C-5736617644E3}"/>
              </a:ext>
            </a:extLst>
          </p:cNvPr>
          <p:cNvSpPr txBox="1"/>
          <p:nvPr/>
        </p:nvSpPr>
        <p:spPr>
          <a:xfrm>
            <a:off x="287164" y="140497"/>
            <a:ext cx="177003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800" dirty="0">
                <a:solidFill>
                  <a:srgbClr val="002060"/>
                </a:solidFill>
                <a:latin typeface="Bodoni MT Condensed" panose="02070606080606020203" pitchFamily="18" charset="0"/>
              </a:rPr>
              <a:t>SOLUTION 5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3F3CEF1-5AD9-44A1-BB22-84F1EF3A5CD8}"/>
              </a:ext>
            </a:extLst>
          </p:cNvPr>
          <p:cNvGrpSpPr/>
          <p:nvPr/>
        </p:nvGrpSpPr>
        <p:grpSpPr>
          <a:xfrm>
            <a:off x="2165366" y="1454022"/>
            <a:ext cx="1135342" cy="747358"/>
            <a:chOff x="1969387" y="1124829"/>
            <a:chExt cx="1135342" cy="747358"/>
          </a:xfrm>
        </p:grpSpPr>
        <p:sp>
          <p:nvSpPr>
            <p:cNvPr id="152" name="Cube 151">
              <a:extLst>
                <a:ext uri="{FF2B5EF4-FFF2-40B4-BE49-F238E27FC236}">
                  <a16:creationId xmlns:a16="http://schemas.microsoft.com/office/drawing/2014/main" id="{EC8D1A07-6B62-481D-910E-914F85A86638}"/>
                </a:ext>
              </a:extLst>
            </p:cNvPr>
            <p:cNvSpPr/>
            <p:nvPr/>
          </p:nvSpPr>
          <p:spPr>
            <a:xfrm>
              <a:off x="2227318" y="1124829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3" name="Cube 152">
              <a:extLst>
                <a:ext uri="{FF2B5EF4-FFF2-40B4-BE49-F238E27FC236}">
                  <a16:creationId xmlns:a16="http://schemas.microsoft.com/office/drawing/2014/main" id="{224C39D9-1D01-41FA-9A9D-191871BDA564}"/>
                </a:ext>
              </a:extLst>
            </p:cNvPr>
            <p:cNvSpPr/>
            <p:nvPr/>
          </p:nvSpPr>
          <p:spPr>
            <a:xfrm>
              <a:off x="2594984" y="1124829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Cube 153">
              <a:extLst>
                <a:ext uri="{FF2B5EF4-FFF2-40B4-BE49-F238E27FC236}">
                  <a16:creationId xmlns:a16="http://schemas.microsoft.com/office/drawing/2014/main" id="{1BF44F39-5116-4C4A-93FF-D7BE058B717A}"/>
                </a:ext>
              </a:extLst>
            </p:cNvPr>
            <p:cNvSpPr/>
            <p:nvPr/>
          </p:nvSpPr>
          <p:spPr>
            <a:xfrm>
              <a:off x="2097632" y="124571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5" name="Cube 154">
              <a:extLst>
                <a:ext uri="{FF2B5EF4-FFF2-40B4-BE49-F238E27FC236}">
                  <a16:creationId xmlns:a16="http://schemas.microsoft.com/office/drawing/2014/main" id="{339534CD-FB7F-443D-9F81-656146F048FB}"/>
                </a:ext>
              </a:extLst>
            </p:cNvPr>
            <p:cNvSpPr/>
            <p:nvPr/>
          </p:nvSpPr>
          <p:spPr>
            <a:xfrm>
              <a:off x="2473928" y="124571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6" name="Cube 155">
              <a:extLst>
                <a:ext uri="{FF2B5EF4-FFF2-40B4-BE49-F238E27FC236}">
                  <a16:creationId xmlns:a16="http://schemas.microsoft.com/office/drawing/2014/main" id="{E8ED44E4-EE5B-4E86-B853-8131A8127A07}"/>
                </a:ext>
              </a:extLst>
            </p:cNvPr>
            <p:cNvSpPr/>
            <p:nvPr/>
          </p:nvSpPr>
          <p:spPr>
            <a:xfrm>
              <a:off x="1969387" y="1373603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7" name="Cube 156">
              <a:extLst>
                <a:ext uri="{FF2B5EF4-FFF2-40B4-BE49-F238E27FC236}">
                  <a16:creationId xmlns:a16="http://schemas.microsoft.com/office/drawing/2014/main" id="{3D0CEB97-E5D5-4613-903F-EE821196082C}"/>
                </a:ext>
              </a:extLst>
            </p:cNvPr>
            <p:cNvSpPr/>
            <p:nvPr/>
          </p:nvSpPr>
          <p:spPr>
            <a:xfrm>
              <a:off x="2347936" y="137198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6BA21DC-E719-4815-BB5F-A210024A5D75}"/>
              </a:ext>
            </a:extLst>
          </p:cNvPr>
          <p:cNvGrpSpPr/>
          <p:nvPr/>
        </p:nvGrpSpPr>
        <p:grpSpPr>
          <a:xfrm>
            <a:off x="1167759" y="2882803"/>
            <a:ext cx="628951" cy="1362726"/>
            <a:chOff x="1167759" y="2882803"/>
            <a:chExt cx="628951" cy="1362726"/>
          </a:xfrm>
        </p:grpSpPr>
        <p:sp>
          <p:nvSpPr>
            <p:cNvPr id="158" name="Cube 157">
              <a:extLst>
                <a:ext uri="{FF2B5EF4-FFF2-40B4-BE49-F238E27FC236}">
                  <a16:creationId xmlns:a16="http://schemas.microsoft.com/office/drawing/2014/main" id="{3E1361D7-3E26-43F7-B697-9B4EF21ED678}"/>
                </a:ext>
              </a:extLst>
            </p:cNvPr>
            <p:cNvSpPr/>
            <p:nvPr/>
          </p:nvSpPr>
          <p:spPr>
            <a:xfrm>
              <a:off x="1285123" y="362652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59" name="Cube 158">
              <a:extLst>
                <a:ext uri="{FF2B5EF4-FFF2-40B4-BE49-F238E27FC236}">
                  <a16:creationId xmlns:a16="http://schemas.microsoft.com/office/drawing/2014/main" id="{DDE39D37-480A-4E77-A7E8-C2D8CEC385C8}"/>
                </a:ext>
              </a:extLst>
            </p:cNvPr>
            <p:cNvSpPr/>
            <p:nvPr/>
          </p:nvSpPr>
          <p:spPr>
            <a:xfrm>
              <a:off x="1285122" y="325674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60" name="Cube 159">
              <a:extLst>
                <a:ext uri="{FF2B5EF4-FFF2-40B4-BE49-F238E27FC236}">
                  <a16:creationId xmlns:a16="http://schemas.microsoft.com/office/drawing/2014/main" id="{63961E38-014D-4488-BE70-255085D503FC}"/>
                </a:ext>
              </a:extLst>
            </p:cNvPr>
            <p:cNvSpPr/>
            <p:nvPr/>
          </p:nvSpPr>
          <p:spPr>
            <a:xfrm>
              <a:off x="1167759" y="3746945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61" name="Cube 160">
              <a:extLst>
                <a:ext uri="{FF2B5EF4-FFF2-40B4-BE49-F238E27FC236}">
                  <a16:creationId xmlns:a16="http://schemas.microsoft.com/office/drawing/2014/main" id="{298BC0A8-C97F-46F6-A94C-B27C4BB6E00F}"/>
                </a:ext>
              </a:extLst>
            </p:cNvPr>
            <p:cNvSpPr/>
            <p:nvPr/>
          </p:nvSpPr>
          <p:spPr>
            <a:xfrm>
              <a:off x="1286965" y="288280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62" name="Cube 161">
              <a:extLst>
                <a:ext uri="{FF2B5EF4-FFF2-40B4-BE49-F238E27FC236}">
                  <a16:creationId xmlns:a16="http://schemas.microsoft.com/office/drawing/2014/main" id="{A36CD633-07AC-48D6-B893-A7A14373269E}"/>
                </a:ext>
              </a:extLst>
            </p:cNvPr>
            <p:cNvSpPr/>
            <p:nvPr/>
          </p:nvSpPr>
          <p:spPr>
            <a:xfrm>
              <a:off x="1171684" y="299180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96F2C0A-68EF-4B80-8EFF-2589B8C94B20}"/>
              </a:ext>
            </a:extLst>
          </p:cNvPr>
          <p:cNvGrpSpPr/>
          <p:nvPr/>
        </p:nvGrpSpPr>
        <p:grpSpPr>
          <a:xfrm>
            <a:off x="3654711" y="2809023"/>
            <a:ext cx="1513664" cy="1366991"/>
            <a:chOff x="3654711" y="2809023"/>
            <a:chExt cx="1513664" cy="1366991"/>
          </a:xfrm>
        </p:grpSpPr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283D648D-D9F2-4466-A961-EBC1F9B5E53E}"/>
                </a:ext>
              </a:extLst>
            </p:cNvPr>
            <p:cNvGrpSpPr/>
            <p:nvPr/>
          </p:nvGrpSpPr>
          <p:grpSpPr>
            <a:xfrm>
              <a:off x="3654711" y="2809023"/>
              <a:ext cx="628951" cy="1362726"/>
              <a:chOff x="1167759" y="2882803"/>
              <a:chExt cx="628951" cy="1362726"/>
            </a:xfrm>
          </p:grpSpPr>
          <p:sp>
            <p:nvSpPr>
              <p:cNvPr id="164" name="Cube 163">
                <a:extLst>
                  <a:ext uri="{FF2B5EF4-FFF2-40B4-BE49-F238E27FC236}">
                    <a16:creationId xmlns:a16="http://schemas.microsoft.com/office/drawing/2014/main" id="{AA8514B7-9C90-4324-8207-D7322311FE8C}"/>
                  </a:ext>
                </a:extLst>
              </p:cNvPr>
              <p:cNvSpPr/>
              <p:nvPr/>
            </p:nvSpPr>
            <p:spPr>
              <a:xfrm>
                <a:off x="1285123" y="3626520"/>
                <a:ext cx="509745" cy="498584"/>
              </a:xfrm>
              <a:prstGeom prst="cub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165" name="Cube 164">
                <a:extLst>
                  <a:ext uri="{FF2B5EF4-FFF2-40B4-BE49-F238E27FC236}">
                    <a16:creationId xmlns:a16="http://schemas.microsoft.com/office/drawing/2014/main" id="{9D669042-2DB0-4C16-9404-CCAC648AB0F1}"/>
                  </a:ext>
                </a:extLst>
              </p:cNvPr>
              <p:cNvSpPr/>
              <p:nvPr/>
            </p:nvSpPr>
            <p:spPr>
              <a:xfrm>
                <a:off x="1285122" y="3256741"/>
                <a:ext cx="509745" cy="498584"/>
              </a:xfrm>
              <a:prstGeom prst="cub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166" name="Cube 165">
                <a:extLst>
                  <a:ext uri="{FF2B5EF4-FFF2-40B4-BE49-F238E27FC236}">
                    <a16:creationId xmlns:a16="http://schemas.microsoft.com/office/drawing/2014/main" id="{6DADBEAF-CB4A-439E-BB1E-B4FA97FD522E}"/>
                  </a:ext>
                </a:extLst>
              </p:cNvPr>
              <p:cNvSpPr/>
              <p:nvPr/>
            </p:nvSpPr>
            <p:spPr>
              <a:xfrm>
                <a:off x="1167759" y="3746945"/>
                <a:ext cx="509745" cy="498584"/>
              </a:xfrm>
              <a:prstGeom prst="cub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167" name="Cube 166">
                <a:extLst>
                  <a:ext uri="{FF2B5EF4-FFF2-40B4-BE49-F238E27FC236}">
                    <a16:creationId xmlns:a16="http://schemas.microsoft.com/office/drawing/2014/main" id="{4408983C-044A-4474-9846-EA97B780CE13}"/>
                  </a:ext>
                </a:extLst>
              </p:cNvPr>
              <p:cNvSpPr/>
              <p:nvPr/>
            </p:nvSpPr>
            <p:spPr>
              <a:xfrm>
                <a:off x="1286965" y="2882803"/>
                <a:ext cx="509745" cy="498584"/>
              </a:xfrm>
              <a:prstGeom prst="cub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168" name="Cube 167">
                <a:extLst>
                  <a:ext uri="{FF2B5EF4-FFF2-40B4-BE49-F238E27FC236}">
                    <a16:creationId xmlns:a16="http://schemas.microsoft.com/office/drawing/2014/main" id="{18D11FDC-39EE-436F-A568-CB78203A3410}"/>
                  </a:ext>
                </a:extLst>
              </p:cNvPr>
              <p:cNvSpPr/>
              <p:nvPr/>
            </p:nvSpPr>
            <p:spPr>
              <a:xfrm>
                <a:off x="1171684" y="2991802"/>
                <a:ext cx="509745" cy="498584"/>
              </a:xfrm>
              <a:prstGeom prst="cub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/>
              </a:p>
            </p:txBody>
          </p:sp>
        </p:grpSp>
        <p:sp>
          <p:nvSpPr>
            <p:cNvPr id="169" name="Cube 168">
              <a:extLst>
                <a:ext uri="{FF2B5EF4-FFF2-40B4-BE49-F238E27FC236}">
                  <a16:creationId xmlns:a16="http://schemas.microsoft.com/office/drawing/2014/main" id="{AF1A8935-0FAB-41EA-8D17-3083DC84BD57}"/>
                </a:ext>
              </a:extLst>
            </p:cNvPr>
            <p:cNvSpPr/>
            <p:nvPr/>
          </p:nvSpPr>
          <p:spPr>
            <a:xfrm>
              <a:off x="4290964" y="342865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0" name="Cube 169">
              <a:extLst>
                <a:ext uri="{FF2B5EF4-FFF2-40B4-BE49-F238E27FC236}">
                  <a16:creationId xmlns:a16="http://schemas.microsoft.com/office/drawing/2014/main" id="{C9A26845-6727-4F92-B0A7-D83534BCD11E}"/>
                </a:ext>
              </a:extLst>
            </p:cNvPr>
            <p:cNvSpPr/>
            <p:nvPr/>
          </p:nvSpPr>
          <p:spPr>
            <a:xfrm>
              <a:off x="4658630" y="342865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1" name="Cube 170">
              <a:extLst>
                <a:ext uri="{FF2B5EF4-FFF2-40B4-BE49-F238E27FC236}">
                  <a16:creationId xmlns:a16="http://schemas.microsoft.com/office/drawing/2014/main" id="{C8714FF9-7894-4DE5-A846-9CF0550E9EB7}"/>
                </a:ext>
              </a:extLst>
            </p:cNvPr>
            <p:cNvSpPr/>
            <p:nvPr/>
          </p:nvSpPr>
          <p:spPr>
            <a:xfrm>
              <a:off x="4161278" y="3549539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2" name="Cube 171">
              <a:extLst>
                <a:ext uri="{FF2B5EF4-FFF2-40B4-BE49-F238E27FC236}">
                  <a16:creationId xmlns:a16="http://schemas.microsoft.com/office/drawing/2014/main" id="{9991FA47-3301-45CB-AE5C-8C11C8C99133}"/>
                </a:ext>
              </a:extLst>
            </p:cNvPr>
            <p:cNvSpPr/>
            <p:nvPr/>
          </p:nvSpPr>
          <p:spPr>
            <a:xfrm>
              <a:off x="4537574" y="3549539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3" name="Cube 172">
              <a:extLst>
                <a:ext uri="{FF2B5EF4-FFF2-40B4-BE49-F238E27FC236}">
                  <a16:creationId xmlns:a16="http://schemas.microsoft.com/office/drawing/2014/main" id="{6DEB7083-6F7E-4F43-9A99-F63073D652C7}"/>
                </a:ext>
              </a:extLst>
            </p:cNvPr>
            <p:cNvSpPr/>
            <p:nvPr/>
          </p:nvSpPr>
          <p:spPr>
            <a:xfrm>
              <a:off x="4033033" y="367743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" name="Cube 173">
              <a:extLst>
                <a:ext uri="{FF2B5EF4-FFF2-40B4-BE49-F238E27FC236}">
                  <a16:creationId xmlns:a16="http://schemas.microsoft.com/office/drawing/2014/main" id="{CBDD865F-FBF0-4A5C-BEC0-5CA59450B066}"/>
                </a:ext>
              </a:extLst>
            </p:cNvPr>
            <p:cNvSpPr/>
            <p:nvPr/>
          </p:nvSpPr>
          <p:spPr>
            <a:xfrm>
              <a:off x="4411582" y="3675814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2CBB947-960D-4797-9A4B-307DCB2663B3}"/>
              </a:ext>
            </a:extLst>
          </p:cNvPr>
          <p:cNvGrpSpPr/>
          <p:nvPr/>
        </p:nvGrpSpPr>
        <p:grpSpPr>
          <a:xfrm>
            <a:off x="6424439" y="2648231"/>
            <a:ext cx="1513664" cy="1481138"/>
            <a:chOff x="6424439" y="2648231"/>
            <a:chExt cx="1513664" cy="1481138"/>
          </a:xfrm>
        </p:grpSpPr>
        <p:sp>
          <p:nvSpPr>
            <p:cNvPr id="187" name="Cube 186">
              <a:extLst>
                <a:ext uri="{FF2B5EF4-FFF2-40B4-BE49-F238E27FC236}">
                  <a16:creationId xmlns:a16="http://schemas.microsoft.com/office/drawing/2014/main" id="{2F333B54-8462-44DE-BBC0-A46A4370A2B5}"/>
                </a:ext>
              </a:extLst>
            </p:cNvPr>
            <p:cNvSpPr/>
            <p:nvPr/>
          </p:nvSpPr>
          <p:spPr>
            <a:xfrm>
              <a:off x="6639331" y="340262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88" name="Cube 187">
              <a:extLst>
                <a:ext uri="{FF2B5EF4-FFF2-40B4-BE49-F238E27FC236}">
                  <a16:creationId xmlns:a16="http://schemas.microsoft.com/office/drawing/2014/main" id="{8BB29DF0-DFAB-4748-94F5-8185E05962E5}"/>
                </a:ext>
              </a:extLst>
            </p:cNvPr>
            <p:cNvSpPr/>
            <p:nvPr/>
          </p:nvSpPr>
          <p:spPr>
            <a:xfrm>
              <a:off x="6649153" y="302600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90" name="Cube 189">
              <a:extLst>
                <a:ext uri="{FF2B5EF4-FFF2-40B4-BE49-F238E27FC236}">
                  <a16:creationId xmlns:a16="http://schemas.microsoft.com/office/drawing/2014/main" id="{A1F779D3-8596-465C-AA71-E17B5FF73110}"/>
                </a:ext>
              </a:extLst>
            </p:cNvPr>
            <p:cNvSpPr/>
            <p:nvPr/>
          </p:nvSpPr>
          <p:spPr>
            <a:xfrm>
              <a:off x="6651449" y="264823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grpSp>
          <p:nvGrpSpPr>
            <p:cNvPr id="175" name="Group 174">
              <a:extLst>
                <a:ext uri="{FF2B5EF4-FFF2-40B4-BE49-F238E27FC236}">
                  <a16:creationId xmlns:a16="http://schemas.microsoft.com/office/drawing/2014/main" id="{1D482267-95D2-4AD5-8F17-4F6F2F578A45}"/>
                </a:ext>
              </a:extLst>
            </p:cNvPr>
            <p:cNvGrpSpPr/>
            <p:nvPr/>
          </p:nvGrpSpPr>
          <p:grpSpPr>
            <a:xfrm>
              <a:off x="6424439" y="2762378"/>
              <a:ext cx="628951" cy="1362726"/>
              <a:chOff x="1167759" y="2882803"/>
              <a:chExt cx="628951" cy="1362726"/>
            </a:xfrm>
          </p:grpSpPr>
          <p:sp>
            <p:nvSpPr>
              <p:cNvPr id="176" name="Cube 175">
                <a:extLst>
                  <a:ext uri="{FF2B5EF4-FFF2-40B4-BE49-F238E27FC236}">
                    <a16:creationId xmlns:a16="http://schemas.microsoft.com/office/drawing/2014/main" id="{FE9D166E-3035-4CC4-8E67-EE9902F5FB69}"/>
                  </a:ext>
                </a:extLst>
              </p:cNvPr>
              <p:cNvSpPr/>
              <p:nvPr/>
            </p:nvSpPr>
            <p:spPr>
              <a:xfrm>
                <a:off x="1285123" y="3626520"/>
                <a:ext cx="509745" cy="498584"/>
              </a:xfrm>
              <a:prstGeom prst="cub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177" name="Cube 176">
                <a:extLst>
                  <a:ext uri="{FF2B5EF4-FFF2-40B4-BE49-F238E27FC236}">
                    <a16:creationId xmlns:a16="http://schemas.microsoft.com/office/drawing/2014/main" id="{C7B2EA07-B30F-4804-95BF-68F6BB51F758}"/>
                  </a:ext>
                </a:extLst>
              </p:cNvPr>
              <p:cNvSpPr/>
              <p:nvPr/>
            </p:nvSpPr>
            <p:spPr>
              <a:xfrm>
                <a:off x="1285122" y="3256741"/>
                <a:ext cx="509745" cy="498584"/>
              </a:xfrm>
              <a:prstGeom prst="cub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178" name="Cube 177">
                <a:extLst>
                  <a:ext uri="{FF2B5EF4-FFF2-40B4-BE49-F238E27FC236}">
                    <a16:creationId xmlns:a16="http://schemas.microsoft.com/office/drawing/2014/main" id="{7C50B204-3E60-4167-9F58-BDD1054BD56B}"/>
                  </a:ext>
                </a:extLst>
              </p:cNvPr>
              <p:cNvSpPr/>
              <p:nvPr/>
            </p:nvSpPr>
            <p:spPr>
              <a:xfrm>
                <a:off x="1167759" y="3746945"/>
                <a:ext cx="509745" cy="498584"/>
              </a:xfrm>
              <a:prstGeom prst="cub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179" name="Cube 178">
                <a:extLst>
                  <a:ext uri="{FF2B5EF4-FFF2-40B4-BE49-F238E27FC236}">
                    <a16:creationId xmlns:a16="http://schemas.microsoft.com/office/drawing/2014/main" id="{D05BC7D3-9A42-4E19-9823-3C12E3008927}"/>
                  </a:ext>
                </a:extLst>
              </p:cNvPr>
              <p:cNvSpPr/>
              <p:nvPr/>
            </p:nvSpPr>
            <p:spPr>
              <a:xfrm>
                <a:off x="1286965" y="2882803"/>
                <a:ext cx="509745" cy="498584"/>
              </a:xfrm>
              <a:prstGeom prst="cub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180" name="Cube 179">
                <a:extLst>
                  <a:ext uri="{FF2B5EF4-FFF2-40B4-BE49-F238E27FC236}">
                    <a16:creationId xmlns:a16="http://schemas.microsoft.com/office/drawing/2014/main" id="{F4B04B12-B501-4E19-9194-5C72C70824E2}"/>
                  </a:ext>
                </a:extLst>
              </p:cNvPr>
              <p:cNvSpPr/>
              <p:nvPr/>
            </p:nvSpPr>
            <p:spPr>
              <a:xfrm>
                <a:off x="1171684" y="2991802"/>
                <a:ext cx="509745" cy="498584"/>
              </a:xfrm>
              <a:prstGeom prst="cub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/>
              </a:p>
            </p:txBody>
          </p:sp>
        </p:grpSp>
        <p:sp>
          <p:nvSpPr>
            <p:cNvPr id="181" name="Cube 180">
              <a:extLst>
                <a:ext uri="{FF2B5EF4-FFF2-40B4-BE49-F238E27FC236}">
                  <a16:creationId xmlns:a16="http://schemas.microsoft.com/office/drawing/2014/main" id="{D79C287A-FDED-4278-B698-B68FB5775681}"/>
                </a:ext>
              </a:extLst>
            </p:cNvPr>
            <p:cNvSpPr/>
            <p:nvPr/>
          </p:nvSpPr>
          <p:spPr>
            <a:xfrm>
              <a:off x="7060692" y="3382011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" name="Cube 181">
              <a:extLst>
                <a:ext uri="{FF2B5EF4-FFF2-40B4-BE49-F238E27FC236}">
                  <a16:creationId xmlns:a16="http://schemas.microsoft.com/office/drawing/2014/main" id="{D222867F-1888-43F7-8BCC-76A25A9A4143}"/>
                </a:ext>
              </a:extLst>
            </p:cNvPr>
            <p:cNvSpPr/>
            <p:nvPr/>
          </p:nvSpPr>
          <p:spPr>
            <a:xfrm>
              <a:off x="7428358" y="3382011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3" name="Cube 182">
              <a:extLst>
                <a:ext uri="{FF2B5EF4-FFF2-40B4-BE49-F238E27FC236}">
                  <a16:creationId xmlns:a16="http://schemas.microsoft.com/office/drawing/2014/main" id="{FE0FDD7D-2130-475E-934C-4FBC58C7440C}"/>
                </a:ext>
              </a:extLst>
            </p:cNvPr>
            <p:cNvSpPr/>
            <p:nvPr/>
          </p:nvSpPr>
          <p:spPr>
            <a:xfrm>
              <a:off x="6931006" y="3502894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" name="Cube 183">
              <a:extLst>
                <a:ext uri="{FF2B5EF4-FFF2-40B4-BE49-F238E27FC236}">
                  <a16:creationId xmlns:a16="http://schemas.microsoft.com/office/drawing/2014/main" id="{8FD96280-018A-4055-A51B-AE31F127AA0F}"/>
                </a:ext>
              </a:extLst>
            </p:cNvPr>
            <p:cNvSpPr/>
            <p:nvPr/>
          </p:nvSpPr>
          <p:spPr>
            <a:xfrm>
              <a:off x="7307302" y="3502894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" name="Cube 184">
              <a:extLst>
                <a:ext uri="{FF2B5EF4-FFF2-40B4-BE49-F238E27FC236}">
                  <a16:creationId xmlns:a16="http://schemas.microsoft.com/office/drawing/2014/main" id="{3B9FE7C3-59E8-419F-A0B8-3A0B13CD026B}"/>
                </a:ext>
              </a:extLst>
            </p:cNvPr>
            <p:cNvSpPr/>
            <p:nvPr/>
          </p:nvSpPr>
          <p:spPr>
            <a:xfrm>
              <a:off x="6802761" y="363078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" name="Cube 185">
              <a:extLst>
                <a:ext uri="{FF2B5EF4-FFF2-40B4-BE49-F238E27FC236}">
                  <a16:creationId xmlns:a16="http://schemas.microsoft.com/office/drawing/2014/main" id="{86FF50DE-ED85-4F84-9CA3-661BD4CBC2FF}"/>
                </a:ext>
              </a:extLst>
            </p:cNvPr>
            <p:cNvSpPr/>
            <p:nvPr/>
          </p:nvSpPr>
          <p:spPr>
            <a:xfrm>
              <a:off x="7181310" y="3629169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Cube 188">
              <a:extLst>
                <a:ext uri="{FF2B5EF4-FFF2-40B4-BE49-F238E27FC236}">
                  <a16:creationId xmlns:a16="http://schemas.microsoft.com/office/drawing/2014/main" id="{8F3DA26C-8484-4031-B3FB-AEDC7F1A111B}"/>
                </a:ext>
              </a:extLst>
            </p:cNvPr>
            <p:cNvSpPr/>
            <p:nvPr/>
          </p:nvSpPr>
          <p:spPr>
            <a:xfrm>
              <a:off x="7045021" y="303475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91" name="Cube 190">
              <a:extLst>
                <a:ext uri="{FF2B5EF4-FFF2-40B4-BE49-F238E27FC236}">
                  <a16:creationId xmlns:a16="http://schemas.microsoft.com/office/drawing/2014/main" id="{0622C305-3DA5-4241-8A39-B2CCE78A324C}"/>
                </a:ext>
              </a:extLst>
            </p:cNvPr>
            <p:cNvSpPr/>
            <p:nvPr/>
          </p:nvSpPr>
          <p:spPr>
            <a:xfrm>
              <a:off x="7041510" y="265199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92" name="Cube 191">
              <a:extLst>
                <a:ext uri="{FF2B5EF4-FFF2-40B4-BE49-F238E27FC236}">
                  <a16:creationId xmlns:a16="http://schemas.microsoft.com/office/drawing/2014/main" id="{E8785ACC-DFAB-4692-931A-08F0CB00C94F}"/>
                </a:ext>
              </a:extLst>
            </p:cNvPr>
            <p:cNvSpPr/>
            <p:nvPr/>
          </p:nvSpPr>
          <p:spPr>
            <a:xfrm>
              <a:off x="6931364" y="313101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93" name="Cube 192">
              <a:extLst>
                <a:ext uri="{FF2B5EF4-FFF2-40B4-BE49-F238E27FC236}">
                  <a16:creationId xmlns:a16="http://schemas.microsoft.com/office/drawing/2014/main" id="{A7648E33-C0DB-4674-B727-37A751C453C3}"/>
                </a:ext>
              </a:extLst>
            </p:cNvPr>
            <p:cNvSpPr/>
            <p:nvPr/>
          </p:nvSpPr>
          <p:spPr>
            <a:xfrm>
              <a:off x="6924599" y="276237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90089F2-6265-4A2B-A696-F6ABC5BBA08F}"/>
              </a:ext>
            </a:extLst>
          </p:cNvPr>
          <p:cNvGrpSpPr/>
          <p:nvPr/>
        </p:nvGrpSpPr>
        <p:grpSpPr>
          <a:xfrm>
            <a:off x="1048804" y="4741907"/>
            <a:ext cx="1514842" cy="1481138"/>
            <a:chOff x="1048804" y="4741907"/>
            <a:chExt cx="1514842" cy="1481138"/>
          </a:xfrm>
        </p:grpSpPr>
        <p:sp>
          <p:nvSpPr>
            <p:cNvPr id="194" name="Cube 193">
              <a:extLst>
                <a:ext uri="{FF2B5EF4-FFF2-40B4-BE49-F238E27FC236}">
                  <a16:creationId xmlns:a16="http://schemas.microsoft.com/office/drawing/2014/main" id="{D7F05FC6-50B1-4CAC-A87B-76888C56E0BA}"/>
                </a:ext>
              </a:extLst>
            </p:cNvPr>
            <p:cNvSpPr/>
            <p:nvPr/>
          </p:nvSpPr>
          <p:spPr>
            <a:xfrm>
              <a:off x="1264874" y="549630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95" name="Cube 194">
              <a:extLst>
                <a:ext uri="{FF2B5EF4-FFF2-40B4-BE49-F238E27FC236}">
                  <a16:creationId xmlns:a16="http://schemas.microsoft.com/office/drawing/2014/main" id="{78CB1483-0C6C-453C-9506-CFE3C4E6C8E7}"/>
                </a:ext>
              </a:extLst>
            </p:cNvPr>
            <p:cNvSpPr/>
            <p:nvPr/>
          </p:nvSpPr>
          <p:spPr>
            <a:xfrm>
              <a:off x="1274696" y="511967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96" name="Cube 195">
              <a:extLst>
                <a:ext uri="{FF2B5EF4-FFF2-40B4-BE49-F238E27FC236}">
                  <a16:creationId xmlns:a16="http://schemas.microsoft.com/office/drawing/2014/main" id="{EE4E7A6F-D70C-43FA-AFC7-30A9C6C32002}"/>
                </a:ext>
              </a:extLst>
            </p:cNvPr>
            <p:cNvSpPr/>
            <p:nvPr/>
          </p:nvSpPr>
          <p:spPr>
            <a:xfrm>
              <a:off x="1276992" y="474190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98" name="Cube 197">
              <a:extLst>
                <a:ext uri="{FF2B5EF4-FFF2-40B4-BE49-F238E27FC236}">
                  <a16:creationId xmlns:a16="http://schemas.microsoft.com/office/drawing/2014/main" id="{FB771206-C7B5-4451-A5FD-94117094F0FC}"/>
                </a:ext>
              </a:extLst>
            </p:cNvPr>
            <p:cNvSpPr/>
            <p:nvPr/>
          </p:nvSpPr>
          <p:spPr>
            <a:xfrm>
              <a:off x="1167346" y="559977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99" name="Cube 198">
              <a:extLst>
                <a:ext uri="{FF2B5EF4-FFF2-40B4-BE49-F238E27FC236}">
                  <a16:creationId xmlns:a16="http://schemas.microsoft.com/office/drawing/2014/main" id="{50302BE8-A8DC-423E-97EE-27EDBB7D58AD}"/>
                </a:ext>
              </a:extLst>
            </p:cNvPr>
            <p:cNvSpPr/>
            <p:nvPr/>
          </p:nvSpPr>
          <p:spPr>
            <a:xfrm>
              <a:off x="1167345" y="522999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12" name="Cube 311">
              <a:extLst>
                <a:ext uri="{FF2B5EF4-FFF2-40B4-BE49-F238E27FC236}">
                  <a16:creationId xmlns:a16="http://schemas.microsoft.com/office/drawing/2014/main" id="{448CD886-6B6B-457E-A98D-999C57292BD5}"/>
                </a:ext>
              </a:extLst>
            </p:cNvPr>
            <p:cNvSpPr/>
            <p:nvPr/>
          </p:nvSpPr>
          <p:spPr>
            <a:xfrm>
              <a:off x="1049982" y="572019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13" name="Cube 312">
              <a:extLst>
                <a:ext uri="{FF2B5EF4-FFF2-40B4-BE49-F238E27FC236}">
                  <a16:creationId xmlns:a16="http://schemas.microsoft.com/office/drawing/2014/main" id="{EAED322A-751C-43E9-8BE9-EF7D4A52FC6D}"/>
                </a:ext>
              </a:extLst>
            </p:cNvPr>
            <p:cNvSpPr/>
            <p:nvPr/>
          </p:nvSpPr>
          <p:spPr>
            <a:xfrm>
              <a:off x="1169188" y="485605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15" name="Cube 314">
              <a:extLst>
                <a:ext uri="{FF2B5EF4-FFF2-40B4-BE49-F238E27FC236}">
                  <a16:creationId xmlns:a16="http://schemas.microsoft.com/office/drawing/2014/main" id="{5EAB315A-F33D-4D74-9050-EE585776B1C9}"/>
                </a:ext>
              </a:extLst>
            </p:cNvPr>
            <p:cNvSpPr/>
            <p:nvPr/>
          </p:nvSpPr>
          <p:spPr>
            <a:xfrm>
              <a:off x="1686235" y="547568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6" name="Cube 315">
              <a:extLst>
                <a:ext uri="{FF2B5EF4-FFF2-40B4-BE49-F238E27FC236}">
                  <a16:creationId xmlns:a16="http://schemas.microsoft.com/office/drawing/2014/main" id="{7B2EE461-A6E9-4A4A-B201-071B6D959EA4}"/>
                </a:ext>
              </a:extLst>
            </p:cNvPr>
            <p:cNvSpPr/>
            <p:nvPr/>
          </p:nvSpPr>
          <p:spPr>
            <a:xfrm>
              <a:off x="2053901" y="547568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7" name="Cube 316">
              <a:extLst>
                <a:ext uri="{FF2B5EF4-FFF2-40B4-BE49-F238E27FC236}">
                  <a16:creationId xmlns:a16="http://schemas.microsoft.com/office/drawing/2014/main" id="{453A28A8-12D4-4FFC-AF19-DA59FA979550}"/>
                </a:ext>
              </a:extLst>
            </p:cNvPr>
            <p:cNvSpPr/>
            <p:nvPr/>
          </p:nvSpPr>
          <p:spPr>
            <a:xfrm>
              <a:off x="1556549" y="559657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8" name="Cube 317">
              <a:extLst>
                <a:ext uri="{FF2B5EF4-FFF2-40B4-BE49-F238E27FC236}">
                  <a16:creationId xmlns:a16="http://schemas.microsoft.com/office/drawing/2014/main" id="{60AD9E3F-9578-4E09-AFE1-D6465B250766}"/>
                </a:ext>
              </a:extLst>
            </p:cNvPr>
            <p:cNvSpPr/>
            <p:nvPr/>
          </p:nvSpPr>
          <p:spPr>
            <a:xfrm>
              <a:off x="1932845" y="559657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9" name="Cube 318">
              <a:extLst>
                <a:ext uri="{FF2B5EF4-FFF2-40B4-BE49-F238E27FC236}">
                  <a16:creationId xmlns:a16="http://schemas.microsoft.com/office/drawing/2014/main" id="{AA263956-8C5E-4FC2-A4A3-6C7B8E19D085}"/>
                </a:ext>
              </a:extLst>
            </p:cNvPr>
            <p:cNvSpPr/>
            <p:nvPr/>
          </p:nvSpPr>
          <p:spPr>
            <a:xfrm>
              <a:off x="1428304" y="5724461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0" name="Cube 319">
              <a:extLst>
                <a:ext uri="{FF2B5EF4-FFF2-40B4-BE49-F238E27FC236}">
                  <a16:creationId xmlns:a16="http://schemas.microsoft.com/office/drawing/2014/main" id="{B08D057D-19D4-4E7F-B34A-7FE2BAE08C6F}"/>
                </a:ext>
              </a:extLst>
            </p:cNvPr>
            <p:cNvSpPr/>
            <p:nvPr/>
          </p:nvSpPr>
          <p:spPr>
            <a:xfrm>
              <a:off x="1806853" y="572284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1" name="Cube 320">
              <a:extLst>
                <a:ext uri="{FF2B5EF4-FFF2-40B4-BE49-F238E27FC236}">
                  <a16:creationId xmlns:a16="http://schemas.microsoft.com/office/drawing/2014/main" id="{A0F9B345-A901-4CFD-A9B4-95F2DAA24536}"/>
                </a:ext>
              </a:extLst>
            </p:cNvPr>
            <p:cNvSpPr/>
            <p:nvPr/>
          </p:nvSpPr>
          <p:spPr>
            <a:xfrm>
              <a:off x="1670564" y="512843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22" name="Cube 321">
              <a:extLst>
                <a:ext uri="{FF2B5EF4-FFF2-40B4-BE49-F238E27FC236}">
                  <a16:creationId xmlns:a16="http://schemas.microsoft.com/office/drawing/2014/main" id="{404CB4D4-F9B2-4C93-8A68-51717B922762}"/>
                </a:ext>
              </a:extLst>
            </p:cNvPr>
            <p:cNvSpPr/>
            <p:nvPr/>
          </p:nvSpPr>
          <p:spPr>
            <a:xfrm>
              <a:off x="1667053" y="474567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23" name="Cube 322">
              <a:extLst>
                <a:ext uri="{FF2B5EF4-FFF2-40B4-BE49-F238E27FC236}">
                  <a16:creationId xmlns:a16="http://schemas.microsoft.com/office/drawing/2014/main" id="{EE56E922-75B6-42FE-9269-CB30A1E75936}"/>
                </a:ext>
              </a:extLst>
            </p:cNvPr>
            <p:cNvSpPr/>
            <p:nvPr/>
          </p:nvSpPr>
          <p:spPr>
            <a:xfrm>
              <a:off x="1556907" y="522468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24" name="Cube 323">
              <a:extLst>
                <a:ext uri="{FF2B5EF4-FFF2-40B4-BE49-F238E27FC236}">
                  <a16:creationId xmlns:a16="http://schemas.microsoft.com/office/drawing/2014/main" id="{DB06EDCD-0451-4C68-9478-F28C4209A521}"/>
                </a:ext>
              </a:extLst>
            </p:cNvPr>
            <p:cNvSpPr/>
            <p:nvPr/>
          </p:nvSpPr>
          <p:spPr>
            <a:xfrm>
              <a:off x="1550142" y="485605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25" name="Cube 324">
              <a:extLst>
                <a:ext uri="{FF2B5EF4-FFF2-40B4-BE49-F238E27FC236}">
                  <a16:creationId xmlns:a16="http://schemas.microsoft.com/office/drawing/2014/main" id="{2D4443F1-F776-4F22-8A15-9DD44B10AE7D}"/>
                </a:ext>
              </a:extLst>
            </p:cNvPr>
            <p:cNvSpPr/>
            <p:nvPr/>
          </p:nvSpPr>
          <p:spPr>
            <a:xfrm>
              <a:off x="1048804" y="5348644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26" name="Cube 325">
              <a:extLst>
                <a:ext uri="{FF2B5EF4-FFF2-40B4-BE49-F238E27FC236}">
                  <a16:creationId xmlns:a16="http://schemas.microsoft.com/office/drawing/2014/main" id="{E387C3C0-F151-4C3D-B078-0A1310350719}"/>
                </a:ext>
              </a:extLst>
            </p:cNvPr>
            <p:cNvSpPr/>
            <p:nvPr/>
          </p:nvSpPr>
          <p:spPr>
            <a:xfrm>
              <a:off x="1421039" y="5347111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14" name="Cube 313">
              <a:extLst>
                <a:ext uri="{FF2B5EF4-FFF2-40B4-BE49-F238E27FC236}">
                  <a16:creationId xmlns:a16="http://schemas.microsoft.com/office/drawing/2014/main" id="{6C2435AC-0EB8-42F7-A11B-022F4D3DDC3A}"/>
                </a:ext>
              </a:extLst>
            </p:cNvPr>
            <p:cNvSpPr/>
            <p:nvPr/>
          </p:nvSpPr>
          <p:spPr>
            <a:xfrm>
              <a:off x="1053907" y="496505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246E4D4-D956-47F6-ACEB-0369E1C615BC}"/>
              </a:ext>
            </a:extLst>
          </p:cNvPr>
          <p:cNvGrpSpPr/>
          <p:nvPr/>
        </p:nvGrpSpPr>
        <p:grpSpPr>
          <a:xfrm>
            <a:off x="3530761" y="4734659"/>
            <a:ext cx="1514842" cy="1487891"/>
            <a:chOff x="3530761" y="4734659"/>
            <a:chExt cx="1514842" cy="1487891"/>
          </a:xfrm>
        </p:grpSpPr>
        <p:sp>
          <p:nvSpPr>
            <p:cNvPr id="327" name="Cube 326">
              <a:extLst>
                <a:ext uri="{FF2B5EF4-FFF2-40B4-BE49-F238E27FC236}">
                  <a16:creationId xmlns:a16="http://schemas.microsoft.com/office/drawing/2014/main" id="{9E729766-A9B2-4A23-9B06-C7EF100BEE09}"/>
                </a:ext>
              </a:extLst>
            </p:cNvPr>
            <p:cNvSpPr/>
            <p:nvPr/>
          </p:nvSpPr>
          <p:spPr>
            <a:xfrm>
              <a:off x="3746831" y="549580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28" name="Cube 327">
              <a:extLst>
                <a:ext uri="{FF2B5EF4-FFF2-40B4-BE49-F238E27FC236}">
                  <a16:creationId xmlns:a16="http://schemas.microsoft.com/office/drawing/2014/main" id="{32E935F4-3D45-4781-8F9D-3AAAF0DFB08A}"/>
                </a:ext>
              </a:extLst>
            </p:cNvPr>
            <p:cNvSpPr/>
            <p:nvPr/>
          </p:nvSpPr>
          <p:spPr>
            <a:xfrm>
              <a:off x="3756653" y="511918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29" name="Cube 328">
              <a:extLst>
                <a:ext uri="{FF2B5EF4-FFF2-40B4-BE49-F238E27FC236}">
                  <a16:creationId xmlns:a16="http://schemas.microsoft.com/office/drawing/2014/main" id="{7411BBCE-0DCC-42CF-83A8-A68C11B9816E}"/>
                </a:ext>
              </a:extLst>
            </p:cNvPr>
            <p:cNvSpPr/>
            <p:nvPr/>
          </p:nvSpPr>
          <p:spPr>
            <a:xfrm>
              <a:off x="3758949" y="474141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30" name="Cube 329">
              <a:extLst>
                <a:ext uri="{FF2B5EF4-FFF2-40B4-BE49-F238E27FC236}">
                  <a16:creationId xmlns:a16="http://schemas.microsoft.com/office/drawing/2014/main" id="{10BF15B4-57CE-41BE-9103-924E75EDAF83}"/>
                </a:ext>
              </a:extLst>
            </p:cNvPr>
            <p:cNvSpPr/>
            <p:nvPr/>
          </p:nvSpPr>
          <p:spPr>
            <a:xfrm>
              <a:off x="3649303" y="559927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31" name="Cube 330">
              <a:extLst>
                <a:ext uri="{FF2B5EF4-FFF2-40B4-BE49-F238E27FC236}">
                  <a16:creationId xmlns:a16="http://schemas.microsoft.com/office/drawing/2014/main" id="{A9AA12B9-AF9B-4FF2-8084-4F7D3D4E2A73}"/>
                </a:ext>
              </a:extLst>
            </p:cNvPr>
            <p:cNvSpPr/>
            <p:nvPr/>
          </p:nvSpPr>
          <p:spPr>
            <a:xfrm>
              <a:off x="3649302" y="522949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32" name="Cube 331">
              <a:extLst>
                <a:ext uri="{FF2B5EF4-FFF2-40B4-BE49-F238E27FC236}">
                  <a16:creationId xmlns:a16="http://schemas.microsoft.com/office/drawing/2014/main" id="{1AA3E43B-16E6-4CAE-A58F-BEE7B9ABAC30}"/>
                </a:ext>
              </a:extLst>
            </p:cNvPr>
            <p:cNvSpPr/>
            <p:nvPr/>
          </p:nvSpPr>
          <p:spPr>
            <a:xfrm>
              <a:off x="3531939" y="571970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33" name="Cube 332">
              <a:extLst>
                <a:ext uri="{FF2B5EF4-FFF2-40B4-BE49-F238E27FC236}">
                  <a16:creationId xmlns:a16="http://schemas.microsoft.com/office/drawing/2014/main" id="{BF042099-0D1C-4911-83E1-0400A797D7EC}"/>
                </a:ext>
              </a:extLst>
            </p:cNvPr>
            <p:cNvSpPr/>
            <p:nvPr/>
          </p:nvSpPr>
          <p:spPr>
            <a:xfrm>
              <a:off x="3651145" y="4855559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34" name="Cube 333">
              <a:extLst>
                <a:ext uri="{FF2B5EF4-FFF2-40B4-BE49-F238E27FC236}">
                  <a16:creationId xmlns:a16="http://schemas.microsoft.com/office/drawing/2014/main" id="{D322916D-B798-4C70-9612-E912EF45CC9D}"/>
                </a:ext>
              </a:extLst>
            </p:cNvPr>
            <p:cNvSpPr/>
            <p:nvPr/>
          </p:nvSpPr>
          <p:spPr>
            <a:xfrm>
              <a:off x="4168192" y="547519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5" name="Cube 334">
              <a:extLst>
                <a:ext uri="{FF2B5EF4-FFF2-40B4-BE49-F238E27FC236}">
                  <a16:creationId xmlns:a16="http://schemas.microsoft.com/office/drawing/2014/main" id="{49794D91-77E2-4B0D-83FA-EE50C4F75603}"/>
                </a:ext>
              </a:extLst>
            </p:cNvPr>
            <p:cNvSpPr/>
            <p:nvPr/>
          </p:nvSpPr>
          <p:spPr>
            <a:xfrm>
              <a:off x="4535858" y="547519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6" name="Cube 335">
              <a:extLst>
                <a:ext uri="{FF2B5EF4-FFF2-40B4-BE49-F238E27FC236}">
                  <a16:creationId xmlns:a16="http://schemas.microsoft.com/office/drawing/2014/main" id="{4DC84183-03C1-4ED6-A829-CCC195A61955}"/>
                </a:ext>
              </a:extLst>
            </p:cNvPr>
            <p:cNvSpPr/>
            <p:nvPr/>
          </p:nvSpPr>
          <p:spPr>
            <a:xfrm>
              <a:off x="4038506" y="559607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7" name="Cube 336">
              <a:extLst>
                <a:ext uri="{FF2B5EF4-FFF2-40B4-BE49-F238E27FC236}">
                  <a16:creationId xmlns:a16="http://schemas.microsoft.com/office/drawing/2014/main" id="{121884F6-A38F-4B42-8158-B3406FA4924A}"/>
                </a:ext>
              </a:extLst>
            </p:cNvPr>
            <p:cNvSpPr/>
            <p:nvPr/>
          </p:nvSpPr>
          <p:spPr>
            <a:xfrm>
              <a:off x="4414802" y="559607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8" name="Cube 337">
              <a:extLst>
                <a:ext uri="{FF2B5EF4-FFF2-40B4-BE49-F238E27FC236}">
                  <a16:creationId xmlns:a16="http://schemas.microsoft.com/office/drawing/2014/main" id="{519314C5-E52E-41F0-AC11-846602DA21CB}"/>
                </a:ext>
              </a:extLst>
            </p:cNvPr>
            <p:cNvSpPr/>
            <p:nvPr/>
          </p:nvSpPr>
          <p:spPr>
            <a:xfrm>
              <a:off x="3910261" y="572396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9" name="Cube 338">
              <a:extLst>
                <a:ext uri="{FF2B5EF4-FFF2-40B4-BE49-F238E27FC236}">
                  <a16:creationId xmlns:a16="http://schemas.microsoft.com/office/drawing/2014/main" id="{A47531AA-1F01-42E9-9B82-567C4E25EB23}"/>
                </a:ext>
              </a:extLst>
            </p:cNvPr>
            <p:cNvSpPr/>
            <p:nvPr/>
          </p:nvSpPr>
          <p:spPr>
            <a:xfrm>
              <a:off x="4288810" y="572235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0" name="Cube 339">
              <a:extLst>
                <a:ext uri="{FF2B5EF4-FFF2-40B4-BE49-F238E27FC236}">
                  <a16:creationId xmlns:a16="http://schemas.microsoft.com/office/drawing/2014/main" id="{5D94BE35-4D43-4680-80F8-FEB92746F730}"/>
                </a:ext>
              </a:extLst>
            </p:cNvPr>
            <p:cNvSpPr/>
            <p:nvPr/>
          </p:nvSpPr>
          <p:spPr>
            <a:xfrm>
              <a:off x="4152521" y="512794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41" name="Cube 340">
              <a:extLst>
                <a:ext uri="{FF2B5EF4-FFF2-40B4-BE49-F238E27FC236}">
                  <a16:creationId xmlns:a16="http://schemas.microsoft.com/office/drawing/2014/main" id="{92AAB465-61CF-43EB-B89B-EB75D34D2644}"/>
                </a:ext>
              </a:extLst>
            </p:cNvPr>
            <p:cNvSpPr/>
            <p:nvPr/>
          </p:nvSpPr>
          <p:spPr>
            <a:xfrm>
              <a:off x="4149010" y="474517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42" name="Cube 341">
              <a:extLst>
                <a:ext uri="{FF2B5EF4-FFF2-40B4-BE49-F238E27FC236}">
                  <a16:creationId xmlns:a16="http://schemas.microsoft.com/office/drawing/2014/main" id="{112B6BF2-C216-4107-B637-A3EFC952B85E}"/>
                </a:ext>
              </a:extLst>
            </p:cNvPr>
            <p:cNvSpPr/>
            <p:nvPr/>
          </p:nvSpPr>
          <p:spPr>
            <a:xfrm>
              <a:off x="4038864" y="522419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43" name="Cube 342">
              <a:extLst>
                <a:ext uri="{FF2B5EF4-FFF2-40B4-BE49-F238E27FC236}">
                  <a16:creationId xmlns:a16="http://schemas.microsoft.com/office/drawing/2014/main" id="{0060E61B-E77E-4AA8-8C40-159739EEBE72}"/>
                </a:ext>
              </a:extLst>
            </p:cNvPr>
            <p:cNvSpPr/>
            <p:nvPr/>
          </p:nvSpPr>
          <p:spPr>
            <a:xfrm>
              <a:off x="4032099" y="485555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44" name="Cube 343">
              <a:extLst>
                <a:ext uri="{FF2B5EF4-FFF2-40B4-BE49-F238E27FC236}">
                  <a16:creationId xmlns:a16="http://schemas.microsoft.com/office/drawing/2014/main" id="{46ED0363-65C0-411E-BAE4-6278CF1C830B}"/>
                </a:ext>
              </a:extLst>
            </p:cNvPr>
            <p:cNvSpPr/>
            <p:nvPr/>
          </p:nvSpPr>
          <p:spPr>
            <a:xfrm>
              <a:off x="3530761" y="5348149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45" name="Cube 344">
              <a:extLst>
                <a:ext uri="{FF2B5EF4-FFF2-40B4-BE49-F238E27FC236}">
                  <a16:creationId xmlns:a16="http://schemas.microsoft.com/office/drawing/2014/main" id="{29CEF950-35C7-4C07-BE91-2FF0D4AE2045}"/>
                </a:ext>
              </a:extLst>
            </p:cNvPr>
            <p:cNvSpPr/>
            <p:nvPr/>
          </p:nvSpPr>
          <p:spPr>
            <a:xfrm>
              <a:off x="3902996" y="5346616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46" name="Cube 345">
              <a:extLst>
                <a:ext uri="{FF2B5EF4-FFF2-40B4-BE49-F238E27FC236}">
                  <a16:creationId xmlns:a16="http://schemas.microsoft.com/office/drawing/2014/main" id="{1DA0A957-DB92-451E-8CF4-5EF3EFC130EC}"/>
                </a:ext>
              </a:extLst>
            </p:cNvPr>
            <p:cNvSpPr/>
            <p:nvPr/>
          </p:nvSpPr>
          <p:spPr>
            <a:xfrm>
              <a:off x="3535864" y="4964558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47" name="Cube 346">
              <a:extLst>
                <a:ext uri="{FF2B5EF4-FFF2-40B4-BE49-F238E27FC236}">
                  <a16:creationId xmlns:a16="http://schemas.microsoft.com/office/drawing/2014/main" id="{F21E9AB2-E5EF-457C-8F99-D193714D275C}"/>
                </a:ext>
              </a:extLst>
            </p:cNvPr>
            <p:cNvSpPr/>
            <p:nvPr/>
          </p:nvSpPr>
          <p:spPr>
            <a:xfrm>
              <a:off x="4534097" y="5108522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48" name="Cube 347">
              <a:extLst>
                <a:ext uri="{FF2B5EF4-FFF2-40B4-BE49-F238E27FC236}">
                  <a16:creationId xmlns:a16="http://schemas.microsoft.com/office/drawing/2014/main" id="{07BAC7BB-38DC-40CF-B7E1-F9715235E9BA}"/>
                </a:ext>
              </a:extLst>
            </p:cNvPr>
            <p:cNvSpPr/>
            <p:nvPr/>
          </p:nvSpPr>
          <p:spPr>
            <a:xfrm>
              <a:off x="4416734" y="5227962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49" name="Cube 348">
              <a:extLst>
                <a:ext uri="{FF2B5EF4-FFF2-40B4-BE49-F238E27FC236}">
                  <a16:creationId xmlns:a16="http://schemas.microsoft.com/office/drawing/2014/main" id="{D6E99159-F5F7-4B4A-A857-BA43D82EE2A3}"/>
                </a:ext>
              </a:extLst>
            </p:cNvPr>
            <p:cNvSpPr/>
            <p:nvPr/>
          </p:nvSpPr>
          <p:spPr>
            <a:xfrm>
              <a:off x="4534097" y="4734659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84BECAD-F851-4232-8716-8761C77BAB00}"/>
              </a:ext>
            </a:extLst>
          </p:cNvPr>
          <p:cNvGrpSpPr/>
          <p:nvPr/>
        </p:nvGrpSpPr>
        <p:grpSpPr>
          <a:xfrm>
            <a:off x="6170149" y="4707122"/>
            <a:ext cx="1514842" cy="1487891"/>
            <a:chOff x="6170149" y="4707122"/>
            <a:chExt cx="1514842" cy="1487891"/>
          </a:xfrm>
        </p:grpSpPr>
        <p:sp>
          <p:nvSpPr>
            <p:cNvPr id="350" name="Cube 349">
              <a:extLst>
                <a:ext uri="{FF2B5EF4-FFF2-40B4-BE49-F238E27FC236}">
                  <a16:creationId xmlns:a16="http://schemas.microsoft.com/office/drawing/2014/main" id="{56808A4A-D074-4729-A100-626713538CF7}"/>
                </a:ext>
              </a:extLst>
            </p:cNvPr>
            <p:cNvSpPr/>
            <p:nvPr/>
          </p:nvSpPr>
          <p:spPr>
            <a:xfrm>
              <a:off x="6386219" y="546826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51" name="Cube 350">
              <a:extLst>
                <a:ext uri="{FF2B5EF4-FFF2-40B4-BE49-F238E27FC236}">
                  <a16:creationId xmlns:a16="http://schemas.microsoft.com/office/drawing/2014/main" id="{686FFBA1-CD90-4AB1-95FA-4B0DBA0F1FE8}"/>
                </a:ext>
              </a:extLst>
            </p:cNvPr>
            <p:cNvSpPr/>
            <p:nvPr/>
          </p:nvSpPr>
          <p:spPr>
            <a:xfrm>
              <a:off x="6396041" y="509164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52" name="Cube 351">
              <a:extLst>
                <a:ext uri="{FF2B5EF4-FFF2-40B4-BE49-F238E27FC236}">
                  <a16:creationId xmlns:a16="http://schemas.microsoft.com/office/drawing/2014/main" id="{2C26B0E6-722E-43A6-9F47-2225CC62BCD1}"/>
                </a:ext>
              </a:extLst>
            </p:cNvPr>
            <p:cNvSpPr/>
            <p:nvPr/>
          </p:nvSpPr>
          <p:spPr>
            <a:xfrm>
              <a:off x="6398337" y="471387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53" name="Cube 352">
              <a:extLst>
                <a:ext uri="{FF2B5EF4-FFF2-40B4-BE49-F238E27FC236}">
                  <a16:creationId xmlns:a16="http://schemas.microsoft.com/office/drawing/2014/main" id="{0522C250-0F88-4862-8DE9-0C32BA6DBE68}"/>
                </a:ext>
              </a:extLst>
            </p:cNvPr>
            <p:cNvSpPr/>
            <p:nvPr/>
          </p:nvSpPr>
          <p:spPr>
            <a:xfrm>
              <a:off x="6288691" y="5571739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54" name="Cube 353">
              <a:extLst>
                <a:ext uri="{FF2B5EF4-FFF2-40B4-BE49-F238E27FC236}">
                  <a16:creationId xmlns:a16="http://schemas.microsoft.com/office/drawing/2014/main" id="{8626B50B-3F8A-466C-9289-91EBB98AFE3C}"/>
                </a:ext>
              </a:extLst>
            </p:cNvPr>
            <p:cNvSpPr/>
            <p:nvPr/>
          </p:nvSpPr>
          <p:spPr>
            <a:xfrm>
              <a:off x="6288690" y="520196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55" name="Cube 354">
              <a:extLst>
                <a:ext uri="{FF2B5EF4-FFF2-40B4-BE49-F238E27FC236}">
                  <a16:creationId xmlns:a16="http://schemas.microsoft.com/office/drawing/2014/main" id="{91687D42-B75C-4FA6-90AA-31A3097BEAC9}"/>
                </a:ext>
              </a:extLst>
            </p:cNvPr>
            <p:cNvSpPr/>
            <p:nvPr/>
          </p:nvSpPr>
          <p:spPr>
            <a:xfrm>
              <a:off x="6171327" y="569216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56" name="Cube 355">
              <a:extLst>
                <a:ext uri="{FF2B5EF4-FFF2-40B4-BE49-F238E27FC236}">
                  <a16:creationId xmlns:a16="http://schemas.microsoft.com/office/drawing/2014/main" id="{8083690D-865F-408B-84E5-5A953E7FD2BA}"/>
                </a:ext>
              </a:extLst>
            </p:cNvPr>
            <p:cNvSpPr/>
            <p:nvPr/>
          </p:nvSpPr>
          <p:spPr>
            <a:xfrm>
              <a:off x="6290533" y="482802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57" name="Cube 356">
              <a:extLst>
                <a:ext uri="{FF2B5EF4-FFF2-40B4-BE49-F238E27FC236}">
                  <a16:creationId xmlns:a16="http://schemas.microsoft.com/office/drawing/2014/main" id="{F8D9ED00-A93B-4828-874B-2FE5E3AA84A4}"/>
                </a:ext>
              </a:extLst>
            </p:cNvPr>
            <p:cNvSpPr/>
            <p:nvPr/>
          </p:nvSpPr>
          <p:spPr>
            <a:xfrm>
              <a:off x="6807580" y="544765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8" name="Cube 357">
              <a:extLst>
                <a:ext uri="{FF2B5EF4-FFF2-40B4-BE49-F238E27FC236}">
                  <a16:creationId xmlns:a16="http://schemas.microsoft.com/office/drawing/2014/main" id="{278A7C06-FB3D-4D2D-AE6F-E37220BF5D18}"/>
                </a:ext>
              </a:extLst>
            </p:cNvPr>
            <p:cNvSpPr/>
            <p:nvPr/>
          </p:nvSpPr>
          <p:spPr>
            <a:xfrm>
              <a:off x="7175246" y="544765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9" name="Cube 358">
              <a:extLst>
                <a:ext uri="{FF2B5EF4-FFF2-40B4-BE49-F238E27FC236}">
                  <a16:creationId xmlns:a16="http://schemas.microsoft.com/office/drawing/2014/main" id="{1D681140-51C9-4CAA-A47B-A8D849BEE030}"/>
                </a:ext>
              </a:extLst>
            </p:cNvPr>
            <p:cNvSpPr/>
            <p:nvPr/>
          </p:nvSpPr>
          <p:spPr>
            <a:xfrm>
              <a:off x="6677894" y="556853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0" name="Cube 359">
              <a:extLst>
                <a:ext uri="{FF2B5EF4-FFF2-40B4-BE49-F238E27FC236}">
                  <a16:creationId xmlns:a16="http://schemas.microsoft.com/office/drawing/2014/main" id="{3715A3E8-2B91-4349-80CA-05044CE2B614}"/>
                </a:ext>
              </a:extLst>
            </p:cNvPr>
            <p:cNvSpPr/>
            <p:nvPr/>
          </p:nvSpPr>
          <p:spPr>
            <a:xfrm>
              <a:off x="7054190" y="556853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1" name="Cube 360">
              <a:extLst>
                <a:ext uri="{FF2B5EF4-FFF2-40B4-BE49-F238E27FC236}">
                  <a16:creationId xmlns:a16="http://schemas.microsoft.com/office/drawing/2014/main" id="{3EDBB108-32B1-4344-89DB-466C8639FF5D}"/>
                </a:ext>
              </a:extLst>
            </p:cNvPr>
            <p:cNvSpPr/>
            <p:nvPr/>
          </p:nvSpPr>
          <p:spPr>
            <a:xfrm>
              <a:off x="6549649" y="5696429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2" name="Cube 361">
              <a:extLst>
                <a:ext uri="{FF2B5EF4-FFF2-40B4-BE49-F238E27FC236}">
                  <a16:creationId xmlns:a16="http://schemas.microsoft.com/office/drawing/2014/main" id="{544FFC21-5AB4-4469-A622-39A552265A26}"/>
                </a:ext>
              </a:extLst>
            </p:cNvPr>
            <p:cNvSpPr/>
            <p:nvPr/>
          </p:nvSpPr>
          <p:spPr>
            <a:xfrm>
              <a:off x="6928198" y="5694813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3" name="Cube 362">
              <a:extLst>
                <a:ext uri="{FF2B5EF4-FFF2-40B4-BE49-F238E27FC236}">
                  <a16:creationId xmlns:a16="http://schemas.microsoft.com/office/drawing/2014/main" id="{DAC43905-7032-4DC9-B320-B6EFCE122C04}"/>
                </a:ext>
              </a:extLst>
            </p:cNvPr>
            <p:cNvSpPr/>
            <p:nvPr/>
          </p:nvSpPr>
          <p:spPr>
            <a:xfrm>
              <a:off x="6791909" y="510040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64" name="Cube 363">
              <a:extLst>
                <a:ext uri="{FF2B5EF4-FFF2-40B4-BE49-F238E27FC236}">
                  <a16:creationId xmlns:a16="http://schemas.microsoft.com/office/drawing/2014/main" id="{1D8FBDB0-83A0-4E8A-B3B2-48513B30D63C}"/>
                </a:ext>
              </a:extLst>
            </p:cNvPr>
            <p:cNvSpPr/>
            <p:nvPr/>
          </p:nvSpPr>
          <p:spPr>
            <a:xfrm>
              <a:off x="6788398" y="471763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65" name="Cube 364">
              <a:extLst>
                <a:ext uri="{FF2B5EF4-FFF2-40B4-BE49-F238E27FC236}">
                  <a16:creationId xmlns:a16="http://schemas.microsoft.com/office/drawing/2014/main" id="{F582CFD4-7A09-46DC-84F1-854315B45D29}"/>
                </a:ext>
              </a:extLst>
            </p:cNvPr>
            <p:cNvSpPr/>
            <p:nvPr/>
          </p:nvSpPr>
          <p:spPr>
            <a:xfrm>
              <a:off x="6678252" y="519665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66" name="Cube 365">
              <a:extLst>
                <a:ext uri="{FF2B5EF4-FFF2-40B4-BE49-F238E27FC236}">
                  <a16:creationId xmlns:a16="http://schemas.microsoft.com/office/drawing/2014/main" id="{03F6B2B5-EB39-4518-90E0-F174AD3611B0}"/>
                </a:ext>
              </a:extLst>
            </p:cNvPr>
            <p:cNvSpPr/>
            <p:nvPr/>
          </p:nvSpPr>
          <p:spPr>
            <a:xfrm>
              <a:off x="6671487" y="482802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67" name="Cube 366">
              <a:extLst>
                <a:ext uri="{FF2B5EF4-FFF2-40B4-BE49-F238E27FC236}">
                  <a16:creationId xmlns:a16="http://schemas.microsoft.com/office/drawing/2014/main" id="{E86A0EB5-5BAA-40BE-9D27-6821F7434F2B}"/>
                </a:ext>
              </a:extLst>
            </p:cNvPr>
            <p:cNvSpPr/>
            <p:nvPr/>
          </p:nvSpPr>
          <p:spPr>
            <a:xfrm>
              <a:off x="6170149" y="5320612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68" name="Cube 367">
              <a:extLst>
                <a:ext uri="{FF2B5EF4-FFF2-40B4-BE49-F238E27FC236}">
                  <a16:creationId xmlns:a16="http://schemas.microsoft.com/office/drawing/2014/main" id="{345300B7-6655-4EC0-A774-072D797602C9}"/>
                </a:ext>
              </a:extLst>
            </p:cNvPr>
            <p:cNvSpPr/>
            <p:nvPr/>
          </p:nvSpPr>
          <p:spPr>
            <a:xfrm>
              <a:off x="6542384" y="5319079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69" name="Cube 368">
              <a:extLst>
                <a:ext uri="{FF2B5EF4-FFF2-40B4-BE49-F238E27FC236}">
                  <a16:creationId xmlns:a16="http://schemas.microsoft.com/office/drawing/2014/main" id="{62649794-9D8A-4F46-A947-F65BB600AE24}"/>
                </a:ext>
              </a:extLst>
            </p:cNvPr>
            <p:cNvSpPr/>
            <p:nvPr/>
          </p:nvSpPr>
          <p:spPr>
            <a:xfrm>
              <a:off x="6175252" y="493702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70" name="Cube 369">
              <a:extLst>
                <a:ext uri="{FF2B5EF4-FFF2-40B4-BE49-F238E27FC236}">
                  <a16:creationId xmlns:a16="http://schemas.microsoft.com/office/drawing/2014/main" id="{C19A0AF8-30CB-4368-AF7F-B5FF3A97CE29}"/>
                </a:ext>
              </a:extLst>
            </p:cNvPr>
            <p:cNvSpPr/>
            <p:nvPr/>
          </p:nvSpPr>
          <p:spPr>
            <a:xfrm>
              <a:off x="7173485" y="5080985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71" name="Cube 370">
              <a:extLst>
                <a:ext uri="{FF2B5EF4-FFF2-40B4-BE49-F238E27FC236}">
                  <a16:creationId xmlns:a16="http://schemas.microsoft.com/office/drawing/2014/main" id="{705632E6-8ABC-4CA0-BF18-B04185E66FF8}"/>
                </a:ext>
              </a:extLst>
            </p:cNvPr>
            <p:cNvSpPr/>
            <p:nvPr/>
          </p:nvSpPr>
          <p:spPr>
            <a:xfrm>
              <a:off x="7056122" y="5200425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72" name="Cube 371">
              <a:extLst>
                <a:ext uri="{FF2B5EF4-FFF2-40B4-BE49-F238E27FC236}">
                  <a16:creationId xmlns:a16="http://schemas.microsoft.com/office/drawing/2014/main" id="{9E5B1730-04A8-4B26-BCA5-6CE5C0BFCC12}"/>
                </a:ext>
              </a:extLst>
            </p:cNvPr>
            <p:cNvSpPr/>
            <p:nvPr/>
          </p:nvSpPr>
          <p:spPr>
            <a:xfrm>
              <a:off x="7173485" y="4707122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09" name="Cube 308">
              <a:extLst>
                <a:ext uri="{FF2B5EF4-FFF2-40B4-BE49-F238E27FC236}">
                  <a16:creationId xmlns:a16="http://schemas.microsoft.com/office/drawing/2014/main" id="{8CE0C4AB-DFCC-441E-9272-9DFF7712BB58}"/>
                </a:ext>
              </a:extLst>
            </p:cNvPr>
            <p:cNvSpPr/>
            <p:nvPr/>
          </p:nvSpPr>
          <p:spPr>
            <a:xfrm>
              <a:off x="7051173" y="4840256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06" name="Cube 305">
              <a:extLst>
                <a:ext uri="{FF2B5EF4-FFF2-40B4-BE49-F238E27FC236}">
                  <a16:creationId xmlns:a16="http://schemas.microsoft.com/office/drawing/2014/main" id="{D615BAAC-E849-4951-A27D-AD84205CC5B7}"/>
                </a:ext>
              </a:extLst>
            </p:cNvPr>
            <p:cNvSpPr/>
            <p:nvPr/>
          </p:nvSpPr>
          <p:spPr>
            <a:xfrm>
              <a:off x="6929956" y="5319862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07" name="Cube 306">
              <a:extLst>
                <a:ext uri="{FF2B5EF4-FFF2-40B4-BE49-F238E27FC236}">
                  <a16:creationId xmlns:a16="http://schemas.microsoft.com/office/drawing/2014/main" id="{86CE98FE-90AC-4FFF-93FD-A32A0C81605F}"/>
                </a:ext>
              </a:extLst>
            </p:cNvPr>
            <p:cNvSpPr/>
            <p:nvPr/>
          </p:nvSpPr>
          <p:spPr>
            <a:xfrm>
              <a:off x="6547925" y="4937241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08" name="Cube 307">
              <a:extLst>
                <a:ext uri="{FF2B5EF4-FFF2-40B4-BE49-F238E27FC236}">
                  <a16:creationId xmlns:a16="http://schemas.microsoft.com/office/drawing/2014/main" id="{62E42E5B-40D8-48CE-9044-FE716E74AF59}"/>
                </a:ext>
              </a:extLst>
            </p:cNvPr>
            <p:cNvSpPr/>
            <p:nvPr/>
          </p:nvSpPr>
          <p:spPr>
            <a:xfrm>
              <a:off x="6935942" y="4939352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A1409C7-DCFC-4797-BC3F-F68C4C1F47AD}"/>
              </a:ext>
            </a:extLst>
          </p:cNvPr>
          <p:cNvGrpSpPr/>
          <p:nvPr/>
        </p:nvGrpSpPr>
        <p:grpSpPr>
          <a:xfrm>
            <a:off x="7951315" y="3865787"/>
            <a:ext cx="1012993" cy="978190"/>
            <a:chOff x="7951315" y="3865787"/>
            <a:chExt cx="1012993" cy="978190"/>
          </a:xfrm>
        </p:grpSpPr>
        <p:sp>
          <p:nvSpPr>
            <p:cNvPr id="373" name="Cube 372">
              <a:extLst>
                <a:ext uri="{FF2B5EF4-FFF2-40B4-BE49-F238E27FC236}">
                  <a16:creationId xmlns:a16="http://schemas.microsoft.com/office/drawing/2014/main" id="{1A469167-A7CC-4752-9186-5D0CFCFFAB5A}"/>
                </a:ext>
              </a:extLst>
            </p:cNvPr>
            <p:cNvSpPr/>
            <p:nvPr/>
          </p:nvSpPr>
          <p:spPr>
            <a:xfrm>
              <a:off x="8454563" y="3865787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74" name="Cube 373">
              <a:extLst>
                <a:ext uri="{FF2B5EF4-FFF2-40B4-BE49-F238E27FC236}">
                  <a16:creationId xmlns:a16="http://schemas.microsoft.com/office/drawing/2014/main" id="{70BCD1F9-C04C-4F12-BCD3-70DB46947AB8}"/>
                </a:ext>
              </a:extLst>
            </p:cNvPr>
            <p:cNvSpPr/>
            <p:nvPr/>
          </p:nvSpPr>
          <p:spPr>
            <a:xfrm>
              <a:off x="8333346" y="4345393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75" name="Cube 374">
              <a:extLst>
                <a:ext uri="{FF2B5EF4-FFF2-40B4-BE49-F238E27FC236}">
                  <a16:creationId xmlns:a16="http://schemas.microsoft.com/office/drawing/2014/main" id="{8FB80BC8-E0B6-447D-98B9-749744B2BC8C}"/>
                </a:ext>
              </a:extLst>
            </p:cNvPr>
            <p:cNvSpPr/>
            <p:nvPr/>
          </p:nvSpPr>
          <p:spPr>
            <a:xfrm>
              <a:off x="7951315" y="3962772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76" name="Cube 375">
              <a:extLst>
                <a:ext uri="{FF2B5EF4-FFF2-40B4-BE49-F238E27FC236}">
                  <a16:creationId xmlns:a16="http://schemas.microsoft.com/office/drawing/2014/main" id="{EA27CB5E-2682-4C41-BB84-3B47231896C2}"/>
                </a:ext>
              </a:extLst>
            </p:cNvPr>
            <p:cNvSpPr/>
            <p:nvPr/>
          </p:nvSpPr>
          <p:spPr>
            <a:xfrm>
              <a:off x="8339332" y="3964883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9270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>
            <a:extLst>
              <a:ext uri="{FF2B5EF4-FFF2-40B4-BE49-F238E27FC236}">
                <a16:creationId xmlns:a16="http://schemas.microsoft.com/office/drawing/2014/main" id="{8B68707F-0D85-4AC8-BA4E-EEEA645684EE}"/>
              </a:ext>
            </a:extLst>
          </p:cNvPr>
          <p:cNvGrpSpPr/>
          <p:nvPr/>
        </p:nvGrpSpPr>
        <p:grpSpPr>
          <a:xfrm>
            <a:off x="6785332" y="1370445"/>
            <a:ext cx="1383903" cy="619467"/>
            <a:chOff x="2828146" y="3809907"/>
            <a:chExt cx="1383903" cy="619467"/>
          </a:xfrm>
        </p:grpSpPr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A37A3955-E014-429E-8278-8ECB43F87201}"/>
                </a:ext>
              </a:extLst>
            </p:cNvPr>
            <p:cNvSpPr/>
            <p:nvPr/>
          </p:nvSpPr>
          <p:spPr>
            <a:xfrm>
              <a:off x="2957832" y="380990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7B2B7291-8B1E-4C82-A077-233B691B2504}"/>
                </a:ext>
              </a:extLst>
            </p:cNvPr>
            <p:cNvSpPr/>
            <p:nvPr/>
          </p:nvSpPr>
          <p:spPr>
            <a:xfrm>
              <a:off x="3325498" y="380990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AE0540CD-12D8-49FB-A9E1-40B155018C1F}"/>
                </a:ext>
              </a:extLst>
            </p:cNvPr>
            <p:cNvSpPr/>
            <p:nvPr/>
          </p:nvSpPr>
          <p:spPr>
            <a:xfrm>
              <a:off x="3702304" y="380996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89F2363D-30F6-421D-9D54-76AF4C080E27}"/>
                </a:ext>
              </a:extLst>
            </p:cNvPr>
            <p:cNvSpPr/>
            <p:nvPr/>
          </p:nvSpPr>
          <p:spPr>
            <a:xfrm>
              <a:off x="2828146" y="393079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5DF9081D-C31B-4C93-AE4C-DE39A5427EA0}"/>
                </a:ext>
              </a:extLst>
            </p:cNvPr>
            <p:cNvSpPr/>
            <p:nvPr/>
          </p:nvSpPr>
          <p:spPr>
            <a:xfrm>
              <a:off x="3204442" y="393079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B85A2426-AD09-4291-844C-892D96C4639F}"/>
                </a:ext>
              </a:extLst>
            </p:cNvPr>
            <p:cNvSpPr/>
            <p:nvPr/>
          </p:nvSpPr>
          <p:spPr>
            <a:xfrm>
              <a:off x="3580738" y="393079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19E2526-081D-4A61-9355-4E65FAD5649C}"/>
              </a:ext>
            </a:extLst>
          </p:cNvPr>
          <p:cNvGrpSpPr/>
          <p:nvPr/>
        </p:nvGrpSpPr>
        <p:grpSpPr>
          <a:xfrm>
            <a:off x="2819853" y="986472"/>
            <a:ext cx="740644" cy="1087418"/>
            <a:chOff x="2805130" y="617320"/>
            <a:chExt cx="740644" cy="1087418"/>
          </a:xfrm>
        </p:grpSpPr>
        <p:sp>
          <p:nvSpPr>
            <p:cNvPr id="151" name="Cube 150">
              <a:extLst>
                <a:ext uri="{FF2B5EF4-FFF2-40B4-BE49-F238E27FC236}">
                  <a16:creationId xmlns:a16="http://schemas.microsoft.com/office/drawing/2014/main" id="{5A617AFD-7A34-46B6-9669-490261273AC3}"/>
                </a:ext>
              </a:extLst>
            </p:cNvPr>
            <p:cNvSpPr/>
            <p:nvPr/>
          </p:nvSpPr>
          <p:spPr>
            <a:xfrm>
              <a:off x="3036029" y="98080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Cube 41">
              <a:extLst>
                <a:ext uri="{FF2B5EF4-FFF2-40B4-BE49-F238E27FC236}">
                  <a16:creationId xmlns:a16="http://schemas.microsoft.com/office/drawing/2014/main" id="{0E089CA0-1541-46B4-8FED-1D56E6D1D3ED}"/>
                </a:ext>
              </a:extLst>
            </p:cNvPr>
            <p:cNvSpPr/>
            <p:nvPr/>
          </p:nvSpPr>
          <p:spPr>
            <a:xfrm>
              <a:off x="3031637" y="61732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Cube 37">
              <a:extLst>
                <a:ext uri="{FF2B5EF4-FFF2-40B4-BE49-F238E27FC236}">
                  <a16:creationId xmlns:a16="http://schemas.microsoft.com/office/drawing/2014/main" id="{EBA23F58-F1AF-4757-B0AD-BD2FC28FA403}"/>
                </a:ext>
              </a:extLst>
            </p:cNvPr>
            <p:cNvSpPr/>
            <p:nvPr/>
          </p:nvSpPr>
          <p:spPr>
            <a:xfrm>
              <a:off x="2910581" y="73780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Cube 36">
              <a:extLst>
                <a:ext uri="{FF2B5EF4-FFF2-40B4-BE49-F238E27FC236}">
                  <a16:creationId xmlns:a16="http://schemas.microsoft.com/office/drawing/2014/main" id="{F4BB073C-75BE-4762-817B-FC1AEDA83D4E}"/>
                </a:ext>
              </a:extLst>
            </p:cNvPr>
            <p:cNvSpPr/>
            <p:nvPr/>
          </p:nvSpPr>
          <p:spPr>
            <a:xfrm>
              <a:off x="2808499" y="120615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Cube 35">
              <a:extLst>
                <a:ext uri="{FF2B5EF4-FFF2-40B4-BE49-F238E27FC236}">
                  <a16:creationId xmlns:a16="http://schemas.microsoft.com/office/drawing/2014/main" id="{3192D665-5D19-4ED0-BAAE-B2E8227BED51}"/>
                </a:ext>
              </a:extLst>
            </p:cNvPr>
            <p:cNvSpPr/>
            <p:nvPr/>
          </p:nvSpPr>
          <p:spPr>
            <a:xfrm>
              <a:off x="2805130" y="83795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E9CA9D1-774E-4AD5-9BCC-1E44DD36867C}"/>
              </a:ext>
            </a:extLst>
          </p:cNvPr>
          <p:cNvGrpSpPr/>
          <p:nvPr/>
        </p:nvGrpSpPr>
        <p:grpSpPr>
          <a:xfrm>
            <a:off x="5459120" y="1097233"/>
            <a:ext cx="631311" cy="872513"/>
            <a:chOff x="5565625" y="786795"/>
            <a:chExt cx="631311" cy="872513"/>
          </a:xfrm>
        </p:grpSpPr>
        <p:sp>
          <p:nvSpPr>
            <p:cNvPr id="73" name="Cube 72">
              <a:extLst>
                <a:ext uri="{FF2B5EF4-FFF2-40B4-BE49-F238E27FC236}">
                  <a16:creationId xmlns:a16="http://schemas.microsoft.com/office/drawing/2014/main" id="{01FFA343-5CF9-40F9-9531-7B9831A7500B}"/>
                </a:ext>
              </a:extLst>
            </p:cNvPr>
            <p:cNvSpPr/>
            <p:nvPr/>
          </p:nvSpPr>
          <p:spPr>
            <a:xfrm>
              <a:off x="5687191" y="1041284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Cube 73">
              <a:extLst>
                <a:ext uri="{FF2B5EF4-FFF2-40B4-BE49-F238E27FC236}">
                  <a16:creationId xmlns:a16="http://schemas.microsoft.com/office/drawing/2014/main" id="{49B4FF13-2D48-4714-82F3-C331199A5CFF}"/>
                </a:ext>
              </a:extLst>
            </p:cNvPr>
            <p:cNvSpPr/>
            <p:nvPr/>
          </p:nvSpPr>
          <p:spPr>
            <a:xfrm>
              <a:off x="5569828" y="1160724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Cube 74">
              <a:extLst>
                <a:ext uri="{FF2B5EF4-FFF2-40B4-BE49-F238E27FC236}">
                  <a16:creationId xmlns:a16="http://schemas.microsoft.com/office/drawing/2014/main" id="{7C9A0912-E044-44A8-851D-26564F1F7C19}"/>
                </a:ext>
              </a:extLst>
            </p:cNvPr>
            <p:cNvSpPr/>
            <p:nvPr/>
          </p:nvSpPr>
          <p:spPr>
            <a:xfrm>
              <a:off x="5565625" y="786795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2EAEE98-9052-43B2-91DC-4B2C5863F8D8}"/>
              </a:ext>
            </a:extLst>
          </p:cNvPr>
          <p:cNvGrpSpPr/>
          <p:nvPr/>
        </p:nvGrpSpPr>
        <p:grpSpPr>
          <a:xfrm>
            <a:off x="4025759" y="1491328"/>
            <a:ext cx="897286" cy="498584"/>
            <a:chOff x="4039656" y="1168460"/>
            <a:chExt cx="897286" cy="498584"/>
          </a:xfrm>
        </p:grpSpPr>
        <p:sp>
          <p:nvSpPr>
            <p:cNvPr id="114" name="Cube 113">
              <a:extLst>
                <a:ext uri="{FF2B5EF4-FFF2-40B4-BE49-F238E27FC236}">
                  <a16:creationId xmlns:a16="http://schemas.microsoft.com/office/drawing/2014/main" id="{F988B09D-54E6-4163-8D2F-092885713C62}"/>
                </a:ext>
              </a:extLst>
            </p:cNvPr>
            <p:cNvSpPr/>
            <p:nvPr/>
          </p:nvSpPr>
          <p:spPr>
            <a:xfrm>
              <a:off x="4039656" y="1168460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" name="Cube 114">
              <a:extLst>
                <a:ext uri="{FF2B5EF4-FFF2-40B4-BE49-F238E27FC236}">
                  <a16:creationId xmlns:a16="http://schemas.microsoft.com/office/drawing/2014/main" id="{97A40CC1-D562-4786-8C75-16DB058A1F56}"/>
                </a:ext>
              </a:extLst>
            </p:cNvPr>
            <p:cNvSpPr/>
            <p:nvPr/>
          </p:nvSpPr>
          <p:spPr>
            <a:xfrm>
              <a:off x="4427197" y="1168460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18DE8298-8BA3-4B42-9845-E022C6F04920}"/>
              </a:ext>
            </a:extLst>
          </p:cNvPr>
          <p:cNvGrpSpPr/>
          <p:nvPr/>
        </p:nvGrpSpPr>
        <p:grpSpPr>
          <a:xfrm>
            <a:off x="598904" y="2438620"/>
            <a:ext cx="5500465" cy="2376119"/>
            <a:chOff x="598904" y="2438620"/>
            <a:chExt cx="5500465" cy="2376119"/>
          </a:xfrm>
        </p:grpSpPr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A9BDB21E-8B2E-46DF-B26B-69BE0CF8A7EF}"/>
                </a:ext>
              </a:extLst>
            </p:cNvPr>
            <p:cNvSpPr/>
            <p:nvPr/>
          </p:nvSpPr>
          <p:spPr>
            <a:xfrm>
              <a:off x="611702" y="2446847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1</a:t>
              </a:r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4BE72A81-2334-43E7-BEEF-A17BE8A8D8CB}"/>
                </a:ext>
              </a:extLst>
            </p:cNvPr>
            <p:cNvSpPr/>
            <p:nvPr/>
          </p:nvSpPr>
          <p:spPr>
            <a:xfrm>
              <a:off x="3092631" y="2444079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2</a:t>
              </a:r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6D4F3FF7-3BEF-487C-B40E-A4C53E3F703E}"/>
                </a:ext>
              </a:extLst>
            </p:cNvPr>
            <p:cNvSpPr/>
            <p:nvPr/>
          </p:nvSpPr>
          <p:spPr>
            <a:xfrm>
              <a:off x="5676856" y="2438620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3</a:t>
              </a:r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4AED2D06-81EB-44FA-AAC8-1FDB615AB688}"/>
                </a:ext>
              </a:extLst>
            </p:cNvPr>
            <p:cNvSpPr/>
            <p:nvPr/>
          </p:nvSpPr>
          <p:spPr>
            <a:xfrm>
              <a:off x="598904" y="4409297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4</a:t>
              </a:r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0AD2B6F4-2DB5-47A8-86F4-16454B405708}"/>
                </a:ext>
              </a:extLst>
            </p:cNvPr>
            <p:cNvSpPr/>
            <p:nvPr/>
          </p:nvSpPr>
          <p:spPr>
            <a:xfrm>
              <a:off x="3068632" y="4406529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5</a:t>
              </a:r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56E3E4B4-04C4-429B-A162-35A617C43991}"/>
                </a:ext>
              </a:extLst>
            </p:cNvPr>
            <p:cNvSpPr/>
            <p:nvPr/>
          </p:nvSpPr>
          <p:spPr>
            <a:xfrm>
              <a:off x="5652857" y="4401070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6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3A542DA-ECB8-4B32-BF4F-F778FF1D699E}"/>
              </a:ext>
            </a:extLst>
          </p:cNvPr>
          <p:cNvGrpSpPr/>
          <p:nvPr/>
        </p:nvGrpSpPr>
        <p:grpSpPr>
          <a:xfrm>
            <a:off x="975830" y="1132046"/>
            <a:ext cx="1274625" cy="967318"/>
            <a:chOff x="1067355" y="731973"/>
            <a:chExt cx="1274625" cy="967318"/>
          </a:xfrm>
        </p:grpSpPr>
        <p:sp>
          <p:nvSpPr>
            <p:cNvPr id="100" name="Cube 99">
              <a:extLst>
                <a:ext uri="{FF2B5EF4-FFF2-40B4-BE49-F238E27FC236}">
                  <a16:creationId xmlns:a16="http://schemas.microsoft.com/office/drawing/2014/main" id="{B65FB4ED-1790-4843-8349-B6FC366B7AC4}"/>
                </a:ext>
              </a:extLst>
            </p:cNvPr>
            <p:cNvSpPr/>
            <p:nvPr/>
          </p:nvSpPr>
          <p:spPr>
            <a:xfrm>
              <a:off x="1188780" y="108129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Cube 100">
              <a:extLst>
                <a:ext uri="{FF2B5EF4-FFF2-40B4-BE49-F238E27FC236}">
                  <a16:creationId xmlns:a16="http://schemas.microsoft.com/office/drawing/2014/main" id="{08EDD194-FF14-4B1B-B838-778C7BEA3263}"/>
                </a:ext>
              </a:extLst>
            </p:cNvPr>
            <p:cNvSpPr/>
            <p:nvPr/>
          </p:nvSpPr>
          <p:spPr>
            <a:xfrm>
              <a:off x="1175301" y="73197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Cube 101">
              <a:extLst>
                <a:ext uri="{FF2B5EF4-FFF2-40B4-BE49-F238E27FC236}">
                  <a16:creationId xmlns:a16="http://schemas.microsoft.com/office/drawing/2014/main" id="{7A47A562-74BA-4A9E-B297-3E150844A9FD}"/>
                </a:ext>
              </a:extLst>
            </p:cNvPr>
            <p:cNvSpPr/>
            <p:nvPr/>
          </p:nvSpPr>
          <p:spPr>
            <a:xfrm>
              <a:off x="1567099" y="107861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Cube 103">
              <a:extLst>
                <a:ext uri="{FF2B5EF4-FFF2-40B4-BE49-F238E27FC236}">
                  <a16:creationId xmlns:a16="http://schemas.microsoft.com/office/drawing/2014/main" id="{35D85F70-7E30-4A06-8712-D95808D2117F}"/>
                </a:ext>
              </a:extLst>
            </p:cNvPr>
            <p:cNvSpPr/>
            <p:nvPr/>
          </p:nvSpPr>
          <p:spPr>
            <a:xfrm>
              <a:off x="1067355" y="120070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Cube 104">
              <a:extLst>
                <a:ext uri="{FF2B5EF4-FFF2-40B4-BE49-F238E27FC236}">
                  <a16:creationId xmlns:a16="http://schemas.microsoft.com/office/drawing/2014/main" id="{3FC07E17-1CB3-48D6-8430-D67BC5BFC318}"/>
                </a:ext>
              </a:extLst>
            </p:cNvPr>
            <p:cNvSpPr/>
            <p:nvPr/>
          </p:nvSpPr>
          <p:spPr>
            <a:xfrm>
              <a:off x="1564779" y="73532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Cube 105">
              <a:extLst>
                <a:ext uri="{FF2B5EF4-FFF2-40B4-BE49-F238E27FC236}">
                  <a16:creationId xmlns:a16="http://schemas.microsoft.com/office/drawing/2014/main" id="{C2AFB842-5914-4D45-A55D-AE80D8DCA575}"/>
                </a:ext>
              </a:extLst>
            </p:cNvPr>
            <p:cNvSpPr/>
            <p:nvPr/>
          </p:nvSpPr>
          <p:spPr>
            <a:xfrm>
              <a:off x="1455675" y="120070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Cube 102">
              <a:extLst>
                <a:ext uri="{FF2B5EF4-FFF2-40B4-BE49-F238E27FC236}">
                  <a16:creationId xmlns:a16="http://schemas.microsoft.com/office/drawing/2014/main" id="{2F4C5F9A-8E2F-44DC-8BB0-A98FCCCF245E}"/>
                </a:ext>
              </a:extLst>
            </p:cNvPr>
            <p:cNvSpPr/>
            <p:nvPr/>
          </p:nvSpPr>
          <p:spPr>
            <a:xfrm>
              <a:off x="1832235" y="120051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661FE36-E63E-4BB9-872E-E9D55F4A7308}"/>
              </a:ext>
            </a:extLst>
          </p:cNvPr>
          <p:cNvGrpSpPr/>
          <p:nvPr/>
        </p:nvGrpSpPr>
        <p:grpSpPr>
          <a:xfrm>
            <a:off x="993931" y="2849342"/>
            <a:ext cx="1274625" cy="967318"/>
            <a:chOff x="993931" y="2849342"/>
            <a:chExt cx="1274625" cy="967318"/>
          </a:xfrm>
        </p:grpSpPr>
        <p:sp>
          <p:nvSpPr>
            <p:cNvPr id="146" name="Cube 145">
              <a:extLst>
                <a:ext uri="{FF2B5EF4-FFF2-40B4-BE49-F238E27FC236}">
                  <a16:creationId xmlns:a16="http://schemas.microsoft.com/office/drawing/2014/main" id="{21C2448C-0FB3-4B5D-9AC0-37FF90E755FF}"/>
                </a:ext>
              </a:extLst>
            </p:cNvPr>
            <p:cNvSpPr/>
            <p:nvPr/>
          </p:nvSpPr>
          <p:spPr>
            <a:xfrm>
              <a:off x="1115356" y="319866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7" name="Cube 146">
              <a:extLst>
                <a:ext uri="{FF2B5EF4-FFF2-40B4-BE49-F238E27FC236}">
                  <a16:creationId xmlns:a16="http://schemas.microsoft.com/office/drawing/2014/main" id="{A3026E84-859C-4F7B-82DD-58FC79DC4110}"/>
                </a:ext>
              </a:extLst>
            </p:cNvPr>
            <p:cNvSpPr/>
            <p:nvPr/>
          </p:nvSpPr>
          <p:spPr>
            <a:xfrm>
              <a:off x="1101877" y="284934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8" name="Cube 147">
              <a:extLst>
                <a:ext uri="{FF2B5EF4-FFF2-40B4-BE49-F238E27FC236}">
                  <a16:creationId xmlns:a16="http://schemas.microsoft.com/office/drawing/2014/main" id="{D755D7B3-4896-415E-848F-58A5CF177E71}"/>
                </a:ext>
              </a:extLst>
            </p:cNvPr>
            <p:cNvSpPr/>
            <p:nvPr/>
          </p:nvSpPr>
          <p:spPr>
            <a:xfrm>
              <a:off x="1493675" y="319598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9" name="Cube 148">
              <a:extLst>
                <a:ext uri="{FF2B5EF4-FFF2-40B4-BE49-F238E27FC236}">
                  <a16:creationId xmlns:a16="http://schemas.microsoft.com/office/drawing/2014/main" id="{4CB8A211-88C4-485D-A297-B1D5351940DF}"/>
                </a:ext>
              </a:extLst>
            </p:cNvPr>
            <p:cNvSpPr/>
            <p:nvPr/>
          </p:nvSpPr>
          <p:spPr>
            <a:xfrm>
              <a:off x="993931" y="331807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0" name="Cube 149">
              <a:extLst>
                <a:ext uri="{FF2B5EF4-FFF2-40B4-BE49-F238E27FC236}">
                  <a16:creationId xmlns:a16="http://schemas.microsoft.com/office/drawing/2014/main" id="{CA432235-C503-4BCB-BC7B-B0DD6FBF41F1}"/>
                </a:ext>
              </a:extLst>
            </p:cNvPr>
            <p:cNvSpPr/>
            <p:nvPr/>
          </p:nvSpPr>
          <p:spPr>
            <a:xfrm>
              <a:off x="1491355" y="285269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2" name="Cube 151">
              <a:extLst>
                <a:ext uri="{FF2B5EF4-FFF2-40B4-BE49-F238E27FC236}">
                  <a16:creationId xmlns:a16="http://schemas.microsoft.com/office/drawing/2014/main" id="{E1B00363-0D03-4F9A-AEA0-90DAD36A651D}"/>
                </a:ext>
              </a:extLst>
            </p:cNvPr>
            <p:cNvSpPr/>
            <p:nvPr/>
          </p:nvSpPr>
          <p:spPr>
            <a:xfrm>
              <a:off x="1382251" y="331807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3" name="Cube 152">
              <a:extLst>
                <a:ext uri="{FF2B5EF4-FFF2-40B4-BE49-F238E27FC236}">
                  <a16:creationId xmlns:a16="http://schemas.microsoft.com/office/drawing/2014/main" id="{8E6BA050-B5B6-41B2-80A4-12A148979A24}"/>
                </a:ext>
              </a:extLst>
            </p:cNvPr>
            <p:cNvSpPr/>
            <p:nvPr/>
          </p:nvSpPr>
          <p:spPr>
            <a:xfrm>
              <a:off x="1758811" y="331788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27F9674-1653-4FF5-B81F-66A4E0FA73A3}"/>
              </a:ext>
            </a:extLst>
          </p:cNvPr>
          <p:cNvGrpSpPr/>
          <p:nvPr/>
        </p:nvGrpSpPr>
        <p:grpSpPr>
          <a:xfrm>
            <a:off x="3680968" y="2809466"/>
            <a:ext cx="1393317" cy="1087418"/>
            <a:chOff x="3680968" y="2809466"/>
            <a:chExt cx="1393317" cy="1087418"/>
          </a:xfrm>
        </p:grpSpPr>
        <p:sp>
          <p:nvSpPr>
            <p:cNvPr id="161" name="Cube 160">
              <a:extLst>
                <a:ext uri="{FF2B5EF4-FFF2-40B4-BE49-F238E27FC236}">
                  <a16:creationId xmlns:a16="http://schemas.microsoft.com/office/drawing/2014/main" id="{CA520517-299B-4B7D-8C47-62B7EE2966D0}"/>
                </a:ext>
              </a:extLst>
            </p:cNvPr>
            <p:cNvSpPr/>
            <p:nvPr/>
          </p:nvSpPr>
          <p:spPr>
            <a:xfrm>
              <a:off x="4564540" y="317295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Cube 153">
              <a:extLst>
                <a:ext uri="{FF2B5EF4-FFF2-40B4-BE49-F238E27FC236}">
                  <a16:creationId xmlns:a16="http://schemas.microsoft.com/office/drawing/2014/main" id="{909C5016-7348-4AB8-8943-E4CB2E548875}"/>
                </a:ext>
              </a:extLst>
            </p:cNvPr>
            <p:cNvSpPr/>
            <p:nvPr/>
          </p:nvSpPr>
          <p:spPr>
            <a:xfrm>
              <a:off x="3802393" y="316366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5" name="Cube 154">
              <a:extLst>
                <a:ext uri="{FF2B5EF4-FFF2-40B4-BE49-F238E27FC236}">
                  <a16:creationId xmlns:a16="http://schemas.microsoft.com/office/drawing/2014/main" id="{17DC9241-1462-4F98-8D3C-EA6B82BE199E}"/>
                </a:ext>
              </a:extLst>
            </p:cNvPr>
            <p:cNvSpPr/>
            <p:nvPr/>
          </p:nvSpPr>
          <p:spPr>
            <a:xfrm>
              <a:off x="3788914" y="281434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6" name="Cube 155">
              <a:extLst>
                <a:ext uri="{FF2B5EF4-FFF2-40B4-BE49-F238E27FC236}">
                  <a16:creationId xmlns:a16="http://schemas.microsoft.com/office/drawing/2014/main" id="{CB239E28-C39E-4DAD-A232-91EFC049244F}"/>
                </a:ext>
              </a:extLst>
            </p:cNvPr>
            <p:cNvSpPr/>
            <p:nvPr/>
          </p:nvSpPr>
          <p:spPr>
            <a:xfrm>
              <a:off x="4180712" y="316098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7" name="Cube 156">
              <a:extLst>
                <a:ext uri="{FF2B5EF4-FFF2-40B4-BE49-F238E27FC236}">
                  <a16:creationId xmlns:a16="http://schemas.microsoft.com/office/drawing/2014/main" id="{B3D0D2C9-35A2-498E-916E-0236517CD2DC}"/>
                </a:ext>
              </a:extLst>
            </p:cNvPr>
            <p:cNvSpPr/>
            <p:nvPr/>
          </p:nvSpPr>
          <p:spPr>
            <a:xfrm>
              <a:off x="3680968" y="328307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8" name="Cube 157">
              <a:extLst>
                <a:ext uri="{FF2B5EF4-FFF2-40B4-BE49-F238E27FC236}">
                  <a16:creationId xmlns:a16="http://schemas.microsoft.com/office/drawing/2014/main" id="{47A07A86-F0AF-414D-9BED-09E90F2B137C}"/>
                </a:ext>
              </a:extLst>
            </p:cNvPr>
            <p:cNvSpPr/>
            <p:nvPr/>
          </p:nvSpPr>
          <p:spPr>
            <a:xfrm>
              <a:off x="4178392" y="281769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9" name="Cube 158">
              <a:extLst>
                <a:ext uri="{FF2B5EF4-FFF2-40B4-BE49-F238E27FC236}">
                  <a16:creationId xmlns:a16="http://schemas.microsoft.com/office/drawing/2014/main" id="{6D6EA693-D398-423B-96B3-46DEB449A722}"/>
                </a:ext>
              </a:extLst>
            </p:cNvPr>
            <p:cNvSpPr/>
            <p:nvPr/>
          </p:nvSpPr>
          <p:spPr>
            <a:xfrm>
              <a:off x="4069288" y="328307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0" name="Cube 159">
              <a:extLst>
                <a:ext uri="{FF2B5EF4-FFF2-40B4-BE49-F238E27FC236}">
                  <a16:creationId xmlns:a16="http://schemas.microsoft.com/office/drawing/2014/main" id="{E4F519C6-8E2E-47B1-B134-A19D04162A58}"/>
                </a:ext>
              </a:extLst>
            </p:cNvPr>
            <p:cNvSpPr/>
            <p:nvPr/>
          </p:nvSpPr>
          <p:spPr>
            <a:xfrm>
              <a:off x="4445848" y="328288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2" name="Cube 161">
              <a:extLst>
                <a:ext uri="{FF2B5EF4-FFF2-40B4-BE49-F238E27FC236}">
                  <a16:creationId xmlns:a16="http://schemas.microsoft.com/office/drawing/2014/main" id="{5C0B9356-D41F-4FA7-845B-E490531027D4}"/>
                </a:ext>
              </a:extLst>
            </p:cNvPr>
            <p:cNvSpPr/>
            <p:nvPr/>
          </p:nvSpPr>
          <p:spPr>
            <a:xfrm>
              <a:off x="4560148" y="280946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3" name="Cube 162">
              <a:extLst>
                <a:ext uri="{FF2B5EF4-FFF2-40B4-BE49-F238E27FC236}">
                  <a16:creationId xmlns:a16="http://schemas.microsoft.com/office/drawing/2014/main" id="{942A3C96-49E0-4476-B425-175882B7790C}"/>
                </a:ext>
              </a:extLst>
            </p:cNvPr>
            <p:cNvSpPr/>
            <p:nvPr/>
          </p:nvSpPr>
          <p:spPr>
            <a:xfrm>
              <a:off x="4439092" y="292995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Cube 163">
              <a:extLst>
                <a:ext uri="{FF2B5EF4-FFF2-40B4-BE49-F238E27FC236}">
                  <a16:creationId xmlns:a16="http://schemas.microsoft.com/office/drawing/2014/main" id="{15863D5E-B504-45F8-BE77-31866984828B}"/>
                </a:ext>
              </a:extLst>
            </p:cNvPr>
            <p:cNvSpPr/>
            <p:nvPr/>
          </p:nvSpPr>
          <p:spPr>
            <a:xfrm>
              <a:off x="4337010" y="339830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5" name="Cube 164">
              <a:extLst>
                <a:ext uri="{FF2B5EF4-FFF2-40B4-BE49-F238E27FC236}">
                  <a16:creationId xmlns:a16="http://schemas.microsoft.com/office/drawing/2014/main" id="{6B39788D-B595-4B36-9712-315045A4AFDE}"/>
                </a:ext>
              </a:extLst>
            </p:cNvPr>
            <p:cNvSpPr/>
            <p:nvPr/>
          </p:nvSpPr>
          <p:spPr>
            <a:xfrm>
              <a:off x="4333641" y="303010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F2D2F5D-D3D5-41C9-A638-D657905F8817}"/>
              </a:ext>
            </a:extLst>
          </p:cNvPr>
          <p:cNvGrpSpPr/>
          <p:nvPr/>
        </p:nvGrpSpPr>
        <p:grpSpPr>
          <a:xfrm>
            <a:off x="6031677" y="2764341"/>
            <a:ext cx="1512009" cy="1094286"/>
            <a:chOff x="6031677" y="2764341"/>
            <a:chExt cx="1512009" cy="1094286"/>
          </a:xfrm>
        </p:grpSpPr>
        <p:sp>
          <p:nvSpPr>
            <p:cNvPr id="166" name="Cube 165">
              <a:extLst>
                <a:ext uri="{FF2B5EF4-FFF2-40B4-BE49-F238E27FC236}">
                  <a16:creationId xmlns:a16="http://schemas.microsoft.com/office/drawing/2014/main" id="{63EB4F33-84E6-4667-99E6-E25E61FC5AA8}"/>
                </a:ext>
              </a:extLst>
            </p:cNvPr>
            <p:cNvSpPr/>
            <p:nvPr/>
          </p:nvSpPr>
          <p:spPr>
            <a:xfrm>
              <a:off x="7033941" y="3127825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Cube 166">
              <a:extLst>
                <a:ext uri="{FF2B5EF4-FFF2-40B4-BE49-F238E27FC236}">
                  <a16:creationId xmlns:a16="http://schemas.microsoft.com/office/drawing/2014/main" id="{CFEA589F-E4FD-47EA-B4BC-24C5BAF17AFF}"/>
                </a:ext>
              </a:extLst>
            </p:cNvPr>
            <p:cNvSpPr/>
            <p:nvPr/>
          </p:nvSpPr>
          <p:spPr>
            <a:xfrm>
              <a:off x="6271794" y="311854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8" name="Cube 167">
              <a:extLst>
                <a:ext uri="{FF2B5EF4-FFF2-40B4-BE49-F238E27FC236}">
                  <a16:creationId xmlns:a16="http://schemas.microsoft.com/office/drawing/2014/main" id="{44970457-EF05-4BA3-AC10-891B378D46E1}"/>
                </a:ext>
              </a:extLst>
            </p:cNvPr>
            <p:cNvSpPr/>
            <p:nvPr/>
          </p:nvSpPr>
          <p:spPr>
            <a:xfrm>
              <a:off x="6258315" y="276921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9" name="Cube 168">
              <a:extLst>
                <a:ext uri="{FF2B5EF4-FFF2-40B4-BE49-F238E27FC236}">
                  <a16:creationId xmlns:a16="http://schemas.microsoft.com/office/drawing/2014/main" id="{9998814B-7018-4C43-8715-141563BB584C}"/>
                </a:ext>
              </a:extLst>
            </p:cNvPr>
            <p:cNvSpPr/>
            <p:nvPr/>
          </p:nvSpPr>
          <p:spPr>
            <a:xfrm>
              <a:off x="6650113" y="311585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0" name="Cube 169">
              <a:extLst>
                <a:ext uri="{FF2B5EF4-FFF2-40B4-BE49-F238E27FC236}">
                  <a16:creationId xmlns:a16="http://schemas.microsoft.com/office/drawing/2014/main" id="{D8D46797-1A29-42D4-A150-F43B8FC7D016}"/>
                </a:ext>
              </a:extLst>
            </p:cNvPr>
            <p:cNvSpPr/>
            <p:nvPr/>
          </p:nvSpPr>
          <p:spPr>
            <a:xfrm>
              <a:off x="6150369" y="323794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1" name="Cube 170">
              <a:extLst>
                <a:ext uri="{FF2B5EF4-FFF2-40B4-BE49-F238E27FC236}">
                  <a16:creationId xmlns:a16="http://schemas.microsoft.com/office/drawing/2014/main" id="{B0A9080C-FBDD-40D6-947C-DFDA7BF51E0F}"/>
                </a:ext>
              </a:extLst>
            </p:cNvPr>
            <p:cNvSpPr/>
            <p:nvPr/>
          </p:nvSpPr>
          <p:spPr>
            <a:xfrm>
              <a:off x="6647793" y="277257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2" name="Cube 171">
              <a:extLst>
                <a:ext uri="{FF2B5EF4-FFF2-40B4-BE49-F238E27FC236}">
                  <a16:creationId xmlns:a16="http://schemas.microsoft.com/office/drawing/2014/main" id="{59C2B400-47A1-460E-A2A6-9DFB086F37F4}"/>
                </a:ext>
              </a:extLst>
            </p:cNvPr>
            <p:cNvSpPr/>
            <p:nvPr/>
          </p:nvSpPr>
          <p:spPr>
            <a:xfrm>
              <a:off x="6538689" y="323794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3" name="Cube 172">
              <a:extLst>
                <a:ext uri="{FF2B5EF4-FFF2-40B4-BE49-F238E27FC236}">
                  <a16:creationId xmlns:a16="http://schemas.microsoft.com/office/drawing/2014/main" id="{D87AEC68-0E46-44B7-A40C-A1CC1F338A16}"/>
                </a:ext>
              </a:extLst>
            </p:cNvPr>
            <p:cNvSpPr/>
            <p:nvPr/>
          </p:nvSpPr>
          <p:spPr>
            <a:xfrm>
              <a:off x="6915249" y="323775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" name="Cube 173">
              <a:extLst>
                <a:ext uri="{FF2B5EF4-FFF2-40B4-BE49-F238E27FC236}">
                  <a16:creationId xmlns:a16="http://schemas.microsoft.com/office/drawing/2014/main" id="{2B5C0650-1469-4522-993B-E38B7475C064}"/>
                </a:ext>
              </a:extLst>
            </p:cNvPr>
            <p:cNvSpPr/>
            <p:nvPr/>
          </p:nvSpPr>
          <p:spPr>
            <a:xfrm>
              <a:off x="7029549" y="276434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" name="Cube 179">
              <a:extLst>
                <a:ext uri="{FF2B5EF4-FFF2-40B4-BE49-F238E27FC236}">
                  <a16:creationId xmlns:a16="http://schemas.microsoft.com/office/drawing/2014/main" id="{687179F7-BBFE-4ACC-BCAD-F572C2531AD7}"/>
                </a:ext>
              </a:extLst>
            </p:cNvPr>
            <p:cNvSpPr/>
            <p:nvPr/>
          </p:nvSpPr>
          <p:spPr>
            <a:xfrm>
              <a:off x="6031677" y="3360043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9" name="Cube 178">
              <a:extLst>
                <a:ext uri="{FF2B5EF4-FFF2-40B4-BE49-F238E27FC236}">
                  <a16:creationId xmlns:a16="http://schemas.microsoft.com/office/drawing/2014/main" id="{CFA4B46B-5E23-4523-9CFB-8CEAACD8AAA8}"/>
                </a:ext>
              </a:extLst>
            </p:cNvPr>
            <p:cNvSpPr/>
            <p:nvPr/>
          </p:nvSpPr>
          <p:spPr>
            <a:xfrm>
              <a:off x="6411997" y="3360043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6" name="Cube 175">
              <a:extLst>
                <a:ext uri="{FF2B5EF4-FFF2-40B4-BE49-F238E27FC236}">
                  <a16:creationId xmlns:a16="http://schemas.microsoft.com/office/drawing/2014/main" id="{7E9B1092-8835-47F2-AC39-CEF5AAB7358C}"/>
                </a:ext>
              </a:extLst>
            </p:cNvPr>
            <p:cNvSpPr/>
            <p:nvPr/>
          </p:nvSpPr>
          <p:spPr>
            <a:xfrm>
              <a:off x="6806411" y="3353175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" name="Cube 174">
              <a:extLst>
                <a:ext uri="{FF2B5EF4-FFF2-40B4-BE49-F238E27FC236}">
                  <a16:creationId xmlns:a16="http://schemas.microsoft.com/office/drawing/2014/main" id="{1C1ABFDA-2962-45D2-97F9-216D87695937}"/>
                </a:ext>
              </a:extLst>
            </p:cNvPr>
            <p:cNvSpPr/>
            <p:nvPr/>
          </p:nvSpPr>
          <p:spPr>
            <a:xfrm>
              <a:off x="6908493" y="2884828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" name="Cube 176">
              <a:extLst>
                <a:ext uri="{FF2B5EF4-FFF2-40B4-BE49-F238E27FC236}">
                  <a16:creationId xmlns:a16="http://schemas.microsoft.com/office/drawing/2014/main" id="{D927EE6C-A850-44E8-A54F-9D4A302AC6FE}"/>
                </a:ext>
              </a:extLst>
            </p:cNvPr>
            <p:cNvSpPr/>
            <p:nvPr/>
          </p:nvSpPr>
          <p:spPr>
            <a:xfrm>
              <a:off x="6803042" y="298497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35E5215-B0FD-428E-B150-391FBC45AC2A}"/>
              </a:ext>
            </a:extLst>
          </p:cNvPr>
          <p:cNvGrpSpPr/>
          <p:nvPr/>
        </p:nvGrpSpPr>
        <p:grpSpPr>
          <a:xfrm>
            <a:off x="974164" y="4991697"/>
            <a:ext cx="1512009" cy="1234488"/>
            <a:chOff x="974164" y="4991697"/>
            <a:chExt cx="1512009" cy="1234488"/>
          </a:xfrm>
        </p:grpSpPr>
        <p:sp>
          <p:nvSpPr>
            <p:cNvPr id="200" name="Cube 199">
              <a:extLst>
                <a:ext uri="{FF2B5EF4-FFF2-40B4-BE49-F238E27FC236}">
                  <a16:creationId xmlns:a16="http://schemas.microsoft.com/office/drawing/2014/main" id="{7BFB4DB2-7326-49D1-9DFD-0A14692A3D2E}"/>
                </a:ext>
              </a:extLst>
            </p:cNvPr>
            <p:cNvSpPr/>
            <p:nvPr/>
          </p:nvSpPr>
          <p:spPr>
            <a:xfrm>
              <a:off x="1976428" y="549538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Cube 200">
              <a:extLst>
                <a:ext uri="{FF2B5EF4-FFF2-40B4-BE49-F238E27FC236}">
                  <a16:creationId xmlns:a16="http://schemas.microsoft.com/office/drawing/2014/main" id="{AE07AD65-11D7-4BED-8ECD-AEBA7398427F}"/>
                </a:ext>
              </a:extLst>
            </p:cNvPr>
            <p:cNvSpPr/>
            <p:nvPr/>
          </p:nvSpPr>
          <p:spPr>
            <a:xfrm>
              <a:off x="1214281" y="548609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3" name="Cube 212">
              <a:extLst>
                <a:ext uri="{FF2B5EF4-FFF2-40B4-BE49-F238E27FC236}">
                  <a16:creationId xmlns:a16="http://schemas.microsoft.com/office/drawing/2014/main" id="{FEB063F3-58BF-49F5-A342-1DEC52B4DC91}"/>
                </a:ext>
              </a:extLst>
            </p:cNvPr>
            <p:cNvSpPr/>
            <p:nvPr/>
          </p:nvSpPr>
          <p:spPr>
            <a:xfrm>
              <a:off x="1200802" y="513677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5" name="Cube 214">
              <a:extLst>
                <a:ext uri="{FF2B5EF4-FFF2-40B4-BE49-F238E27FC236}">
                  <a16:creationId xmlns:a16="http://schemas.microsoft.com/office/drawing/2014/main" id="{03CB1D7D-C33F-4F73-9307-970D576D9B6B}"/>
                </a:ext>
              </a:extLst>
            </p:cNvPr>
            <p:cNvSpPr/>
            <p:nvPr/>
          </p:nvSpPr>
          <p:spPr>
            <a:xfrm>
              <a:off x="1592600" y="548341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6" name="Cube 215">
              <a:extLst>
                <a:ext uri="{FF2B5EF4-FFF2-40B4-BE49-F238E27FC236}">
                  <a16:creationId xmlns:a16="http://schemas.microsoft.com/office/drawing/2014/main" id="{4EC4A5F3-FFC3-429E-A77D-690D507C4A38}"/>
                </a:ext>
              </a:extLst>
            </p:cNvPr>
            <p:cNvSpPr/>
            <p:nvPr/>
          </p:nvSpPr>
          <p:spPr>
            <a:xfrm>
              <a:off x="1092856" y="560550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1" name="Cube 310">
              <a:extLst>
                <a:ext uri="{FF2B5EF4-FFF2-40B4-BE49-F238E27FC236}">
                  <a16:creationId xmlns:a16="http://schemas.microsoft.com/office/drawing/2014/main" id="{25826876-7985-48EA-A591-2788D33A02FB}"/>
                </a:ext>
              </a:extLst>
            </p:cNvPr>
            <p:cNvSpPr/>
            <p:nvPr/>
          </p:nvSpPr>
          <p:spPr>
            <a:xfrm>
              <a:off x="1590280" y="514012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2" name="Cube 311">
              <a:extLst>
                <a:ext uri="{FF2B5EF4-FFF2-40B4-BE49-F238E27FC236}">
                  <a16:creationId xmlns:a16="http://schemas.microsoft.com/office/drawing/2014/main" id="{7B92761F-D67E-48D3-A689-1829AEE078AE}"/>
                </a:ext>
              </a:extLst>
            </p:cNvPr>
            <p:cNvSpPr/>
            <p:nvPr/>
          </p:nvSpPr>
          <p:spPr>
            <a:xfrm>
              <a:off x="1481176" y="560550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3" name="Cube 312">
              <a:extLst>
                <a:ext uri="{FF2B5EF4-FFF2-40B4-BE49-F238E27FC236}">
                  <a16:creationId xmlns:a16="http://schemas.microsoft.com/office/drawing/2014/main" id="{3D764C08-90A8-4269-B809-0FB0BC22D061}"/>
                </a:ext>
              </a:extLst>
            </p:cNvPr>
            <p:cNvSpPr/>
            <p:nvPr/>
          </p:nvSpPr>
          <p:spPr>
            <a:xfrm>
              <a:off x="1857736" y="560531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4" name="Cube 313">
              <a:extLst>
                <a:ext uri="{FF2B5EF4-FFF2-40B4-BE49-F238E27FC236}">
                  <a16:creationId xmlns:a16="http://schemas.microsoft.com/office/drawing/2014/main" id="{036A3B29-6A9F-4476-8FF7-49C98EA84DF1}"/>
                </a:ext>
              </a:extLst>
            </p:cNvPr>
            <p:cNvSpPr/>
            <p:nvPr/>
          </p:nvSpPr>
          <p:spPr>
            <a:xfrm>
              <a:off x="1972036" y="5131899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5" name="Cube 314">
              <a:extLst>
                <a:ext uri="{FF2B5EF4-FFF2-40B4-BE49-F238E27FC236}">
                  <a16:creationId xmlns:a16="http://schemas.microsoft.com/office/drawing/2014/main" id="{72BDC6F8-D76B-410C-A385-10E59199F05F}"/>
                </a:ext>
              </a:extLst>
            </p:cNvPr>
            <p:cNvSpPr/>
            <p:nvPr/>
          </p:nvSpPr>
          <p:spPr>
            <a:xfrm>
              <a:off x="974164" y="5727601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6" name="Cube 315">
              <a:extLst>
                <a:ext uri="{FF2B5EF4-FFF2-40B4-BE49-F238E27FC236}">
                  <a16:creationId xmlns:a16="http://schemas.microsoft.com/office/drawing/2014/main" id="{B6AB2908-3AA7-4246-A08A-2AF3B80AC5FB}"/>
                </a:ext>
              </a:extLst>
            </p:cNvPr>
            <p:cNvSpPr/>
            <p:nvPr/>
          </p:nvSpPr>
          <p:spPr>
            <a:xfrm>
              <a:off x="1354484" y="5727601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7" name="Cube 316">
              <a:extLst>
                <a:ext uri="{FF2B5EF4-FFF2-40B4-BE49-F238E27FC236}">
                  <a16:creationId xmlns:a16="http://schemas.microsoft.com/office/drawing/2014/main" id="{226469C4-4BBA-492C-A0F3-49A7A3DC11EF}"/>
                </a:ext>
              </a:extLst>
            </p:cNvPr>
            <p:cNvSpPr/>
            <p:nvPr/>
          </p:nvSpPr>
          <p:spPr>
            <a:xfrm>
              <a:off x="1748898" y="572073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8" name="Cube 317">
              <a:extLst>
                <a:ext uri="{FF2B5EF4-FFF2-40B4-BE49-F238E27FC236}">
                  <a16:creationId xmlns:a16="http://schemas.microsoft.com/office/drawing/2014/main" id="{43124EFB-D287-42B9-9C99-9B917640E2C2}"/>
                </a:ext>
              </a:extLst>
            </p:cNvPr>
            <p:cNvSpPr/>
            <p:nvPr/>
          </p:nvSpPr>
          <p:spPr>
            <a:xfrm>
              <a:off x="1850980" y="525238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9" name="Cube 318">
              <a:extLst>
                <a:ext uri="{FF2B5EF4-FFF2-40B4-BE49-F238E27FC236}">
                  <a16:creationId xmlns:a16="http://schemas.microsoft.com/office/drawing/2014/main" id="{7B636A01-EDAD-4309-B6BD-D56B86B936EA}"/>
                </a:ext>
              </a:extLst>
            </p:cNvPr>
            <p:cNvSpPr/>
            <p:nvPr/>
          </p:nvSpPr>
          <p:spPr>
            <a:xfrm>
              <a:off x="1745529" y="5352535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Cube 195">
              <a:extLst>
                <a:ext uri="{FF2B5EF4-FFF2-40B4-BE49-F238E27FC236}">
                  <a16:creationId xmlns:a16="http://schemas.microsoft.com/office/drawing/2014/main" id="{F5C4C182-5179-4617-9541-F45F51727A3C}"/>
                </a:ext>
              </a:extLst>
            </p:cNvPr>
            <p:cNvSpPr/>
            <p:nvPr/>
          </p:nvSpPr>
          <p:spPr>
            <a:xfrm>
              <a:off x="1076238" y="5258867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Cube 196">
              <a:extLst>
                <a:ext uri="{FF2B5EF4-FFF2-40B4-BE49-F238E27FC236}">
                  <a16:creationId xmlns:a16="http://schemas.microsoft.com/office/drawing/2014/main" id="{1D263810-A8F5-4DA7-92E3-281133EE2E10}"/>
                </a:ext>
              </a:extLst>
            </p:cNvPr>
            <p:cNvSpPr/>
            <p:nvPr/>
          </p:nvSpPr>
          <p:spPr>
            <a:xfrm>
              <a:off x="974909" y="5358901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Cube 197">
              <a:extLst>
                <a:ext uri="{FF2B5EF4-FFF2-40B4-BE49-F238E27FC236}">
                  <a16:creationId xmlns:a16="http://schemas.microsoft.com/office/drawing/2014/main" id="{2781D25F-6C01-4C6E-A75A-1D75A9DEF396}"/>
                </a:ext>
              </a:extLst>
            </p:cNvPr>
            <p:cNvSpPr/>
            <p:nvPr/>
          </p:nvSpPr>
          <p:spPr>
            <a:xfrm>
              <a:off x="977648" y="4991697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439F997-445B-4CFA-AC6F-0840494F4D63}"/>
              </a:ext>
            </a:extLst>
          </p:cNvPr>
          <p:cNvGrpSpPr/>
          <p:nvPr/>
        </p:nvGrpSpPr>
        <p:grpSpPr>
          <a:xfrm>
            <a:off x="3551529" y="4741647"/>
            <a:ext cx="1512009" cy="1481094"/>
            <a:chOff x="3551529" y="4741647"/>
            <a:chExt cx="1512009" cy="1481094"/>
          </a:xfrm>
        </p:grpSpPr>
        <p:sp>
          <p:nvSpPr>
            <p:cNvPr id="320" name="Cube 319">
              <a:extLst>
                <a:ext uri="{FF2B5EF4-FFF2-40B4-BE49-F238E27FC236}">
                  <a16:creationId xmlns:a16="http://schemas.microsoft.com/office/drawing/2014/main" id="{9C9185F6-E845-46F7-8564-83B12CC14E78}"/>
                </a:ext>
              </a:extLst>
            </p:cNvPr>
            <p:cNvSpPr/>
            <p:nvPr/>
          </p:nvSpPr>
          <p:spPr>
            <a:xfrm>
              <a:off x="4553793" y="5491939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1" name="Cube 320">
              <a:extLst>
                <a:ext uri="{FF2B5EF4-FFF2-40B4-BE49-F238E27FC236}">
                  <a16:creationId xmlns:a16="http://schemas.microsoft.com/office/drawing/2014/main" id="{F6BE6CD9-4F52-4B3F-A1C5-E1ABF83D18E4}"/>
                </a:ext>
              </a:extLst>
            </p:cNvPr>
            <p:cNvSpPr/>
            <p:nvPr/>
          </p:nvSpPr>
          <p:spPr>
            <a:xfrm>
              <a:off x="3791646" y="548265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2" name="Cube 321">
              <a:extLst>
                <a:ext uri="{FF2B5EF4-FFF2-40B4-BE49-F238E27FC236}">
                  <a16:creationId xmlns:a16="http://schemas.microsoft.com/office/drawing/2014/main" id="{439B9799-BEA3-402A-9BD7-2C7D95739CCE}"/>
                </a:ext>
              </a:extLst>
            </p:cNvPr>
            <p:cNvSpPr/>
            <p:nvPr/>
          </p:nvSpPr>
          <p:spPr>
            <a:xfrm>
              <a:off x="3778167" y="513332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3" name="Cube 322">
              <a:extLst>
                <a:ext uri="{FF2B5EF4-FFF2-40B4-BE49-F238E27FC236}">
                  <a16:creationId xmlns:a16="http://schemas.microsoft.com/office/drawing/2014/main" id="{E225C415-63E7-44B3-A114-7CDD62C31A68}"/>
                </a:ext>
              </a:extLst>
            </p:cNvPr>
            <p:cNvSpPr/>
            <p:nvPr/>
          </p:nvSpPr>
          <p:spPr>
            <a:xfrm>
              <a:off x="4169965" y="547996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4" name="Cube 323">
              <a:extLst>
                <a:ext uri="{FF2B5EF4-FFF2-40B4-BE49-F238E27FC236}">
                  <a16:creationId xmlns:a16="http://schemas.microsoft.com/office/drawing/2014/main" id="{DD21B943-A4A2-435C-8D43-CA7DA843E0A5}"/>
                </a:ext>
              </a:extLst>
            </p:cNvPr>
            <p:cNvSpPr/>
            <p:nvPr/>
          </p:nvSpPr>
          <p:spPr>
            <a:xfrm>
              <a:off x="3670221" y="560206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5" name="Cube 324">
              <a:extLst>
                <a:ext uri="{FF2B5EF4-FFF2-40B4-BE49-F238E27FC236}">
                  <a16:creationId xmlns:a16="http://schemas.microsoft.com/office/drawing/2014/main" id="{D07A6634-D24F-44AC-A795-64F8619A457D}"/>
                </a:ext>
              </a:extLst>
            </p:cNvPr>
            <p:cNvSpPr/>
            <p:nvPr/>
          </p:nvSpPr>
          <p:spPr>
            <a:xfrm>
              <a:off x="4167645" y="513668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6" name="Cube 325">
              <a:extLst>
                <a:ext uri="{FF2B5EF4-FFF2-40B4-BE49-F238E27FC236}">
                  <a16:creationId xmlns:a16="http://schemas.microsoft.com/office/drawing/2014/main" id="{5E90774C-11F0-4B97-B0ED-3857C7054817}"/>
                </a:ext>
              </a:extLst>
            </p:cNvPr>
            <p:cNvSpPr/>
            <p:nvPr/>
          </p:nvSpPr>
          <p:spPr>
            <a:xfrm>
              <a:off x="4058541" y="560206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7" name="Cube 326">
              <a:extLst>
                <a:ext uri="{FF2B5EF4-FFF2-40B4-BE49-F238E27FC236}">
                  <a16:creationId xmlns:a16="http://schemas.microsoft.com/office/drawing/2014/main" id="{84B3F05E-9772-4838-8C4D-AFB6ECE205BF}"/>
                </a:ext>
              </a:extLst>
            </p:cNvPr>
            <p:cNvSpPr/>
            <p:nvPr/>
          </p:nvSpPr>
          <p:spPr>
            <a:xfrm>
              <a:off x="4435101" y="560187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8" name="Cube 327">
              <a:extLst>
                <a:ext uri="{FF2B5EF4-FFF2-40B4-BE49-F238E27FC236}">
                  <a16:creationId xmlns:a16="http://schemas.microsoft.com/office/drawing/2014/main" id="{51BED7F0-487D-45B6-B888-951A621BFF09}"/>
                </a:ext>
              </a:extLst>
            </p:cNvPr>
            <p:cNvSpPr/>
            <p:nvPr/>
          </p:nvSpPr>
          <p:spPr>
            <a:xfrm>
              <a:off x="4549401" y="5128455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9" name="Cube 328">
              <a:extLst>
                <a:ext uri="{FF2B5EF4-FFF2-40B4-BE49-F238E27FC236}">
                  <a16:creationId xmlns:a16="http://schemas.microsoft.com/office/drawing/2014/main" id="{E50216FB-32C8-4658-B09A-1E30BFE0B39A}"/>
                </a:ext>
              </a:extLst>
            </p:cNvPr>
            <p:cNvSpPr/>
            <p:nvPr/>
          </p:nvSpPr>
          <p:spPr>
            <a:xfrm>
              <a:off x="3551529" y="5724157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0" name="Cube 329">
              <a:extLst>
                <a:ext uri="{FF2B5EF4-FFF2-40B4-BE49-F238E27FC236}">
                  <a16:creationId xmlns:a16="http://schemas.microsoft.com/office/drawing/2014/main" id="{5141C505-5C32-4ED6-A864-1FE65B96783A}"/>
                </a:ext>
              </a:extLst>
            </p:cNvPr>
            <p:cNvSpPr/>
            <p:nvPr/>
          </p:nvSpPr>
          <p:spPr>
            <a:xfrm>
              <a:off x="3931849" y="5724157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1" name="Cube 330">
              <a:extLst>
                <a:ext uri="{FF2B5EF4-FFF2-40B4-BE49-F238E27FC236}">
                  <a16:creationId xmlns:a16="http://schemas.microsoft.com/office/drawing/2014/main" id="{AB5AF437-30BB-4DCE-B542-EE0C40CE82B9}"/>
                </a:ext>
              </a:extLst>
            </p:cNvPr>
            <p:cNvSpPr/>
            <p:nvPr/>
          </p:nvSpPr>
          <p:spPr>
            <a:xfrm>
              <a:off x="4326263" y="5717289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2" name="Cube 331">
              <a:extLst>
                <a:ext uri="{FF2B5EF4-FFF2-40B4-BE49-F238E27FC236}">
                  <a16:creationId xmlns:a16="http://schemas.microsoft.com/office/drawing/2014/main" id="{18D4317B-FCCD-44AA-BE4D-D28BB88F7716}"/>
                </a:ext>
              </a:extLst>
            </p:cNvPr>
            <p:cNvSpPr/>
            <p:nvPr/>
          </p:nvSpPr>
          <p:spPr>
            <a:xfrm>
              <a:off x="4428345" y="524894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3" name="Cube 332">
              <a:extLst>
                <a:ext uri="{FF2B5EF4-FFF2-40B4-BE49-F238E27FC236}">
                  <a16:creationId xmlns:a16="http://schemas.microsoft.com/office/drawing/2014/main" id="{3C53A134-544A-48A1-89E5-1DD38D694DF5}"/>
                </a:ext>
              </a:extLst>
            </p:cNvPr>
            <p:cNvSpPr/>
            <p:nvPr/>
          </p:nvSpPr>
          <p:spPr>
            <a:xfrm>
              <a:off x="4322894" y="534909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4" name="Cube 333">
              <a:extLst>
                <a:ext uri="{FF2B5EF4-FFF2-40B4-BE49-F238E27FC236}">
                  <a16:creationId xmlns:a16="http://schemas.microsoft.com/office/drawing/2014/main" id="{EB007C9B-BB95-43EA-AD41-B9EF004C2DC4}"/>
                </a:ext>
              </a:extLst>
            </p:cNvPr>
            <p:cNvSpPr/>
            <p:nvPr/>
          </p:nvSpPr>
          <p:spPr>
            <a:xfrm>
              <a:off x="3653603" y="5255423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5" name="Cube 334">
              <a:extLst>
                <a:ext uri="{FF2B5EF4-FFF2-40B4-BE49-F238E27FC236}">
                  <a16:creationId xmlns:a16="http://schemas.microsoft.com/office/drawing/2014/main" id="{71F71BC6-C03B-4EB2-9620-4A23E54BEA7D}"/>
                </a:ext>
              </a:extLst>
            </p:cNvPr>
            <p:cNvSpPr/>
            <p:nvPr/>
          </p:nvSpPr>
          <p:spPr>
            <a:xfrm>
              <a:off x="3552274" y="5355457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37" name="Group 336">
              <a:extLst>
                <a:ext uri="{FF2B5EF4-FFF2-40B4-BE49-F238E27FC236}">
                  <a16:creationId xmlns:a16="http://schemas.microsoft.com/office/drawing/2014/main" id="{C141D623-C587-4ACA-B099-17C89C9726D7}"/>
                </a:ext>
              </a:extLst>
            </p:cNvPr>
            <p:cNvGrpSpPr/>
            <p:nvPr/>
          </p:nvGrpSpPr>
          <p:grpSpPr>
            <a:xfrm>
              <a:off x="3677439" y="4741647"/>
              <a:ext cx="1383903" cy="619467"/>
              <a:chOff x="2828146" y="3809907"/>
              <a:chExt cx="1383903" cy="619467"/>
            </a:xfrm>
          </p:grpSpPr>
          <p:sp>
            <p:nvSpPr>
              <p:cNvPr id="338" name="Cube 337">
                <a:extLst>
                  <a:ext uri="{FF2B5EF4-FFF2-40B4-BE49-F238E27FC236}">
                    <a16:creationId xmlns:a16="http://schemas.microsoft.com/office/drawing/2014/main" id="{1A13E724-5587-450B-BF50-5A525D193A0B}"/>
                  </a:ext>
                </a:extLst>
              </p:cNvPr>
              <p:cNvSpPr/>
              <p:nvPr/>
            </p:nvSpPr>
            <p:spPr>
              <a:xfrm>
                <a:off x="2957832" y="3809907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9" name="Cube 338">
                <a:extLst>
                  <a:ext uri="{FF2B5EF4-FFF2-40B4-BE49-F238E27FC236}">
                    <a16:creationId xmlns:a16="http://schemas.microsoft.com/office/drawing/2014/main" id="{59B1B40D-61DB-4E38-8110-0F7CA3762DBA}"/>
                  </a:ext>
                </a:extLst>
              </p:cNvPr>
              <p:cNvSpPr/>
              <p:nvPr/>
            </p:nvSpPr>
            <p:spPr>
              <a:xfrm>
                <a:off x="3325498" y="3809907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0" name="Cube 339">
                <a:extLst>
                  <a:ext uri="{FF2B5EF4-FFF2-40B4-BE49-F238E27FC236}">
                    <a16:creationId xmlns:a16="http://schemas.microsoft.com/office/drawing/2014/main" id="{9394D73C-29CD-4851-9B59-3406EAB09B65}"/>
                  </a:ext>
                </a:extLst>
              </p:cNvPr>
              <p:cNvSpPr/>
              <p:nvPr/>
            </p:nvSpPr>
            <p:spPr>
              <a:xfrm>
                <a:off x="3702304" y="3809966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1" name="Cube 340">
                <a:extLst>
                  <a:ext uri="{FF2B5EF4-FFF2-40B4-BE49-F238E27FC236}">
                    <a16:creationId xmlns:a16="http://schemas.microsoft.com/office/drawing/2014/main" id="{D12BF1AF-3D99-4E5A-8797-BD3D66D43320}"/>
                  </a:ext>
                </a:extLst>
              </p:cNvPr>
              <p:cNvSpPr/>
              <p:nvPr/>
            </p:nvSpPr>
            <p:spPr>
              <a:xfrm>
                <a:off x="2828146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2" name="Cube 341">
                <a:extLst>
                  <a:ext uri="{FF2B5EF4-FFF2-40B4-BE49-F238E27FC236}">
                    <a16:creationId xmlns:a16="http://schemas.microsoft.com/office/drawing/2014/main" id="{4478BACB-4247-47F5-87AD-4C04B2D58E2E}"/>
                  </a:ext>
                </a:extLst>
              </p:cNvPr>
              <p:cNvSpPr/>
              <p:nvPr/>
            </p:nvSpPr>
            <p:spPr>
              <a:xfrm>
                <a:off x="3204442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3" name="Cube 342">
                <a:extLst>
                  <a:ext uri="{FF2B5EF4-FFF2-40B4-BE49-F238E27FC236}">
                    <a16:creationId xmlns:a16="http://schemas.microsoft.com/office/drawing/2014/main" id="{51B55E91-263A-43B0-B24B-414A0033C4BC}"/>
                  </a:ext>
                </a:extLst>
              </p:cNvPr>
              <p:cNvSpPr/>
              <p:nvPr/>
            </p:nvSpPr>
            <p:spPr>
              <a:xfrm>
                <a:off x="3580738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36" name="Cube 335">
              <a:extLst>
                <a:ext uri="{FF2B5EF4-FFF2-40B4-BE49-F238E27FC236}">
                  <a16:creationId xmlns:a16="http://schemas.microsoft.com/office/drawing/2014/main" id="{25AE354C-29C2-46B9-A047-E9556D16DDFE}"/>
                </a:ext>
              </a:extLst>
            </p:cNvPr>
            <p:cNvSpPr/>
            <p:nvPr/>
          </p:nvSpPr>
          <p:spPr>
            <a:xfrm>
              <a:off x="3555013" y="4988253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E648A4E-1E41-4117-858E-72B10E56DC61}"/>
              </a:ext>
            </a:extLst>
          </p:cNvPr>
          <p:cNvGrpSpPr/>
          <p:nvPr/>
        </p:nvGrpSpPr>
        <p:grpSpPr>
          <a:xfrm>
            <a:off x="6126920" y="4696292"/>
            <a:ext cx="1512009" cy="1481094"/>
            <a:chOff x="6126920" y="4696292"/>
            <a:chExt cx="1512009" cy="1481094"/>
          </a:xfrm>
        </p:grpSpPr>
        <p:sp>
          <p:nvSpPr>
            <p:cNvPr id="344" name="Cube 343">
              <a:extLst>
                <a:ext uri="{FF2B5EF4-FFF2-40B4-BE49-F238E27FC236}">
                  <a16:creationId xmlns:a16="http://schemas.microsoft.com/office/drawing/2014/main" id="{44B40157-80B9-4492-AD2D-24F65627C6F1}"/>
                </a:ext>
              </a:extLst>
            </p:cNvPr>
            <p:cNvSpPr/>
            <p:nvPr/>
          </p:nvSpPr>
          <p:spPr>
            <a:xfrm>
              <a:off x="7129184" y="544658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5" name="Cube 344">
              <a:extLst>
                <a:ext uri="{FF2B5EF4-FFF2-40B4-BE49-F238E27FC236}">
                  <a16:creationId xmlns:a16="http://schemas.microsoft.com/office/drawing/2014/main" id="{F67F3DA8-82AB-400A-9605-DF50253C30F8}"/>
                </a:ext>
              </a:extLst>
            </p:cNvPr>
            <p:cNvSpPr/>
            <p:nvPr/>
          </p:nvSpPr>
          <p:spPr>
            <a:xfrm>
              <a:off x="6367037" y="543730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6" name="Cube 345">
              <a:extLst>
                <a:ext uri="{FF2B5EF4-FFF2-40B4-BE49-F238E27FC236}">
                  <a16:creationId xmlns:a16="http://schemas.microsoft.com/office/drawing/2014/main" id="{A66EBCC7-9990-4109-B932-D4FB008273F8}"/>
                </a:ext>
              </a:extLst>
            </p:cNvPr>
            <p:cNvSpPr/>
            <p:nvPr/>
          </p:nvSpPr>
          <p:spPr>
            <a:xfrm>
              <a:off x="6353558" y="508797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7" name="Cube 346">
              <a:extLst>
                <a:ext uri="{FF2B5EF4-FFF2-40B4-BE49-F238E27FC236}">
                  <a16:creationId xmlns:a16="http://schemas.microsoft.com/office/drawing/2014/main" id="{44C1F269-4BD0-4FD1-9F62-941568DD1697}"/>
                </a:ext>
              </a:extLst>
            </p:cNvPr>
            <p:cNvSpPr/>
            <p:nvPr/>
          </p:nvSpPr>
          <p:spPr>
            <a:xfrm>
              <a:off x="6745356" y="543461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8" name="Cube 347">
              <a:extLst>
                <a:ext uri="{FF2B5EF4-FFF2-40B4-BE49-F238E27FC236}">
                  <a16:creationId xmlns:a16="http://schemas.microsoft.com/office/drawing/2014/main" id="{AB82E682-4092-4A20-989E-C0E44F926C0E}"/>
                </a:ext>
              </a:extLst>
            </p:cNvPr>
            <p:cNvSpPr/>
            <p:nvPr/>
          </p:nvSpPr>
          <p:spPr>
            <a:xfrm>
              <a:off x="6245612" y="555670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9" name="Cube 348">
              <a:extLst>
                <a:ext uri="{FF2B5EF4-FFF2-40B4-BE49-F238E27FC236}">
                  <a16:creationId xmlns:a16="http://schemas.microsoft.com/office/drawing/2014/main" id="{6DC6EE4E-E44C-44E9-A885-B8919CF80B49}"/>
                </a:ext>
              </a:extLst>
            </p:cNvPr>
            <p:cNvSpPr/>
            <p:nvPr/>
          </p:nvSpPr>
          <p:spPr>
            <a:xfrm>
              <a:off x="6743036" y="509132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0" name="Cube 349">
              <a:extLst>
                <a:ext uri="{FF2B5EF4-FFF2-40B4-BE49-F238E27FC236}">
                  <a16:creationId xmlns:a16="http://schemas.microsoft.com/office/drawing/2014/main" id="{D97282EA-D3F4-428E-B79D-E22B0A3DE1D5}"/>
                </a:ext>
              </a:extLst>
            </p:cNvPr>
            <p:cNvSpPr/>
            <p:nvPr/>
          </p:nvSpPr>
          <p:spPr>
            <a:xfrm>
              <a:off x="6633932" y="555670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1" name="Cube 350">
              <a:extLst>
                <a:ext uri="{FF2B5EF4-FFF2-40B4-BE49-F238E27FC236}">
                  <a16:creationId xmlns:a16="http://schemas.microsoft.com/office/drawing/2014/main" id="{CB55A368-97E8-4EC1-B496-548D9661A086}"/>
                </a:ext>
              </a:extLst>
            </p:cNvPr>
            <p:cNvSpPr/>
            <p:nvPr/>
          </p:nvSpPr>
          <p:spPr>
            <a:xfrm>
              <a:off x="7010492" y="555651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2" name="Cube 351">
              <a:extLst>
                <a:ext uri="{FF2B5EF4-FFF2-40B4-BE49-F238E27FC236}">
                  <a16:creationId xmlns:a16="http://schemas.microsoft.com/office/drawing/2014/main" id="{DA4C5955-FE3F-4B1A-99A1-B7EF2817A6C4}"/>
                </a:ext>
              </a:extLst>
            </p:cNvPr>
            <p:cNvSpPr/>
            <p:nvPr/>
          </p:nvSpPr>
          <p:spPr>
            <a:xfrm>
              <a:off x="7124792" y="508310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3" name="Cube 352">
              <a:extLst>
                <a:ext uri="{FF2B5EF4-FFF2-40B4-BE49-F238E27FC236}">
                  <a16:creationId xmlns:a16="http://schemas.microsoft.com/office/drawing/2014/main" id="{1312AD59-9911-4917-987C-E3240393D6EA}"/>
                </a:ext>
              </a:extLst>
            </p:cNvPr>
            <p:cNvSpPr/>
            <p:nvPr/>
          </p:nvSpPr>
          <p:spPr>
            <a:xfrm>
              <a:off x="6126920" y="5678802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4" name="Cube 353">
              <a:extLst>
                <a:ext uri="{FF2B5EF4-FFF2-40B4-BE49-F238E27FC236}">
                  <a16:creationId xmlns:a16="http://schemas.microsoft.com/office/drawing/2014/main" id="{018C7264-B61F-40AF-B4DB-7C614BEF7570}"/>
                </a:ext>
              </a:extLst>
            </p:cNvPr>
            <p:cNvSpPr/>
            <p:nvPr/>
          </p:nvSpPr>
          <p:spPr>
            <a:xfrm>
              <a:off x="6507240" y="5678802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5" name="Cube 354">
              <a:extLst>
                <a:ext uri="{FF2B5EF4-FFF2-40B4-BE49-F238E27FC236}">
                  <a16:creationId xmlns:a16="http://schemas.microsoft.com/office/drawing/2014/main" id="{EC806EC1-FEC3-4466-8696-D1EEDE84EEA2}"/>
                </a:ext>
              </a:extLst>
            </p:cNvPr>
            <p:cNvSpPr/>
            <p:nvPr/>
          </p:nvSpPr>
          <p:spPr>
            <a:xfrm>
              <a:off x="6901654" y="567193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6" name="Cube 355">
              <a:extLst>
                <a:ext uri="{FF2B5EF4-FFF2-40B4-BE49-F238E27FC236}">
                  <a16:creationId xmlns:a16="http://schemas.microsoft.com/office/drawing/2014/main" id="{0C5B6792-941A-4BF4-9EF9-B7067ED3F866}"/>
                </a:ext>
              </a:extLst>
            </p:cNvPr>
            <p:cNvSpPr/>
            <p:nvPr/>
          </p:nvSpPr>
          <p:spPr>
            <a:xfrm>
              <a:off x="7003736" y="520358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8" name="Cube 357">
              <a:extLst>
                <a:ext uri="{FF2B5EF4-FFF2-40B4-BE49-F238E27FC236}">
                  <a16:creationId xmlns:a16="http://schemas.microsoft.com/office/drawing/2014/main" id="{BD1E9B9F-680C-40D5-8327-91C063B3A334}"/>
                </a:ext>
              </a:extLst>
            </p:cNvPr>
            <p:cNvSpPr/>
            <p:nvPr/>
          </p:nvSpPr>
          <p:spPr>
            <a:xfrm>
              <a:off x="6228994" y="5210068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7" name="Cube 306">
              <a:extLst>
                <a:ext uri="{FF2B5EF4-FFF2-40B4-BE49-F238E27FC236}">
                  <a16:creationId xmlns:a16="http://schemas.microsoft.com/office/drawing/2014/main" id="{F21DEF92-A912-4E96-BDE0-34EBB082EFDE}"/>
                </a:ext>
              </a:extLst>
            </p:cNvPr>
            <p:cNvSpPr/>
            <p:nvPr/>
          </p:nvSpPr>
          <p:spPr>
            <a:xfrm>
              <a:off x="6648100" y="5173352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9" name="Cube 358">
              <a:extLst>
                <a:ext uri="{FF2B5EF4-FFF2-40B4-BE49-F238E27FC236}">
                  <a16:creationId xmlns:a16="http://schemas.microsoft.com/office/drawing/2014/main" id="{BF0393D8-93E9-4CAF-B9BB-3B5A88620E49}"/>
                </a:ext>
              </a:extLst>
            </p:cNvPr>
            <p:cNvSpPr/>
            <p:nvPr/>
          </p:nvSpPr>
          <p:spPr>
            <a:xfrm>
              <a:off x="6127665" y="5310102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0" name="Cube 309">
              <a:extLst>
                <a:ext uri="{FF2B5EF4-FFF2-40B4-BE49-F238E27FC236}">
                  <a16:creationId xmlns:a16="http://schemas.microsoft.com/office/drawing/2014/main" id="{0B70737E-C716-4DA0-9640-E58402997918}"/>
                </a:ext>
              </a:extLst>
            </p:cNvPr>
            <p:cNvSpPr/>
            <p:nvPr/>
          </p:nvSpPr>
          <p:spPr>
            <a:xfrm>
              <a:off x="6512826" y="5319114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7" name="Cube 356">
              <a:extLst>
                <a:ext uri="{FF2B5EF4-FFF2-40B4-BE49-F238E27FC236}">
                  <a16:creationId xmlns:a16="http://schemas.microsoft.com/office/drawing/2014/main" id="{0F65B67D-9139-4CC9-AAB0-7F8751070631}"/>
                </a:ext>
              </a:extLst>
            </p:cNvPr>
            <p:cNvSpPr/>
            <p:nvPr/>
          </p:nvSpPr>
          <p:spPr>
            <a:xfrm>
              <a:off x="6898285" y="530373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60" name="Group 359">
              <a:extLst>
                <a:ext uri="{FF2B5EF4-FFF2-40B4-BE49-F238E27FC236}">
                  <a16:creationId xmlns:a16="http://schemas.microsoft.com/office/drawing/2014/main" id="{B557FD2F-BE0F-4841-B2AE-87FF1248B1EE}"/>
                </a:ext>
              </a:extLst>
            </p:cNvPr>
            <p:cNvGrpSpPr/>
            <p:nvPr/>
          </p:nvGrpSpPr>
          <p:grpSpPr>
            <a:xfrm>
              <a:off x="6252830" y="4696292"/>
              <a:ext cx="1383903" cy="619467"/>
              <a:chOff x="2828146" y="3809907"/>
              <a:chExt cx="1383903" cy="619467"/>
            </a:xfrm>
          </p:grpSpPr>
          <p:sp>
            <p:nvSpPr>
              <p:cNvPr id="361" name="Cube 360">
                <a:extLst>
                  <a:ext uri="{FF2B5EF4-FFF2-40B4-BE49-F238E27FC236}">
                    <a16:creationId xmlns:a16="http://schemas.microsoft.com/office/drawing/2014/main" id="{20859BB1-B420-464F-9A98-A0943AB2E14F}"/>
                  </a:ext>
                </a:extLst>
              </p:cNvPr>
              <p:cNvSpPr/>
              <p:nvPr/>
            </p:nvSpPr>
            <p:spPr>
              <a:xfrm>
                <a:off x="2957832" y="3809907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2" name="Cube 361">
                <a:extLst>
                  <a:ext uri="{FF2B5EF4-FFF2-40B4-BE49-F238E27FC236}">
                    <a16:creationId xmlns:a16="http://schemas.microsoft.com/office/drawing/2014/main" id="{22D246D0-7997-4658-BB4F-22939DC058FD}"/>
                  </a:ext>
                </a:extLst>
              </p:cNvPr>
              <p:cNvSpPr/>
              <p:nvPr/>
            </p:nvSpPr>
            <p:spPr>
              <a:xfrm>
                <a:off x="3325498" y="3809907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3" name="Cube 362">
                <a:extLst>
                  <a:ext uri="{FF2B5EF4-FFF2-40B4-BE49-F238E27FC236}">
                    <a16:creationId xmlns:a16="http://schemas.microsoft.com/office/drawing/2014/main" id="{C330A589-F61D-48A8-8014-680A12F68F9F}"/>
                  </a:ext>
                </a:extLst>
              </p:cNvPr>
              <p:cNvSpPr/>
              <p:nvPr/>
            </p:nvSpPr>
            <p:spPr>
              <a:xfrm>
                <a:off x="3702304" y="3809966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4" name="Cube 363">
                <a:extLst>
                  <a:ext uri="{FF2B5EF4-FFF2-40B4-BE49-F238E27FC236}">
                    <a16:creationId xmlns:a16="http://schemas.microsoft.com/office/drawing/2014/main" id="{208E09D9-81E7-4134-86BA-B0971F7F237D}"/>
                  </a:ext>
                </a:extLst>
              </p:cNvPr>
              <p:cNvSpPr/>
              <p:nvPr/>
            </p:nvSpPr>
            <p:spPr>
              <a:xfrm>
                <a:off x="2828146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5" name="Cube 364">
                <a:extLst>
                  <a:ext uri="{FF2B5EF4-FFF2-40B4-BE49-F238E27FC236}">
                    <a16:creationId xmlns:a16="http://schemas.microsoft.com/office/drawing/2014/main" id="{54FE31B8-C94D-4AC2-BA49-28F207158395}"/>
                  </a:ext>
                </a:extLst>
              </p:cNvPr>
              <p:cNvSpPr/>
              <p:nvPr/>
            </p:nvSpPr>
            <p:spPr>
              <a:xfrm>
                <a:off x="3204442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6" name="Cube 365">
                <a:extLst>
                  <a:ext uri="{FF2B5EF4-FFF2-40B4-BE49-F238E27FC236}">
                    <a16:creationId xmlns:a16="http://schemas.microsoft.com/office/drawing/2014/main" id="{F8609970-2BE0-451A-A27A-D0478CE9C026}"/>
                  </a:ext>
                </a:extLst>
              </p:cNvPr>
              <p:cNvSpPr/>
              <p:nvPr/>
            </p:nvSpPr>
            <p:spPr>
              <a:xfrm>
                <a:off x="3580738" y="3930790"/>
                <a:ext cx="509745" cy="498584"/>
              </a:xfrm>
              <a:prstGeom prst="cube">
                <a:avLst/>
              </a:prstGeom>
              <a:solidFill>
                <a:srgbClr val="FFCCCC"/>
              </a:solidFill>
              <a:ln>
                <a:solidFill>
                  <a:srgbClr val="FF66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67" name="Cube 366">
              <a:extLst>
                <a:ext uri="{FF2B5EF4-FFF2-40B4-BE49-F238E27FC236}">
                  <a16:creationId xmlns:a16="http://schemas.microsoft.com/office/drawing/2014/main" id="{C2B6C721-B784-46E5-9698-7EFC467AD487}"/>
                </a:ext>
              </a:extLst>
            </p:cNvPr>
            <p:cNvSpPr/>
            <p:nvPr/>
          </p:nvSpPr>
          <p:spPr>
            <a:xfrm>
              <a:off x="6130404" y="4942898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8" name="Cube 307">
              <a:extLst>
                <a:ext uri="{FF2B5EF4-FFF2-40B4-BE49-F238E27FC236}">
                  <a16:creationId xmlns:a16="http://schemas.microsoft.com/office/drawing/2014/main" id="{C8F2A0AE-4591-42BF-8C5D-73B95F4ED554}"/>
                </a:ext>
              </a:extLst>
            </p:cNvPr>
            <p:cNvSpPr/>
            <p:nvPr/>
          </p:nvSpPr>
          <p:spPr>
            <a:xfrm>
              <a:off x="6514950" y="4946699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9" name="Cube 308">
              <a:extLst>
                <a:ext uri="{FF2B5EF4-FFF2-40B4-BE49-F238E27FC236}">
                  <a16:creationId xmlns:a16="http://schemas.microsoft.com/office/drawing/2014/main" id="{34B40F83-7917-4BF0-8CEC-8503B437F6AD}"/>
                </a:ext>
              </a:extLst>
            </p:cNvPr>
            <p:cNvSpPr/>
            <p:nvPr/>
          </p:nvSpPr>
          <p:spPr>
            <a:xfrm>
              <a:off x="6891246" y="4946699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B88037F-2BB9-4141-95F1-4D94B0E95696}"/>
              </a:ext>
            </a:extLst>
          </p:cNvPr>
          <p:cNvGrpSpPr/>
          <p:nvPr/>
        </p:nvGrpSpPr>
        <p:grpSpPr>
          <a:xfrm>
            <a:off x="7939231" y="3567177"/>
            <a:ext cx="886041" cy="871514"/>
            <a:chOff x="7939231" y="3567177"/>
            <a:chExt cx="886041" cy="871514"/>
          </a:xfrm>
        </p:grpSpPr>
        <p:sp>
          <p:nvSpPr>
            <p:cNvPr id="370" name="Cube 369">
              <a:extLst>
                <a:ext uri="{FF2B5EF4-FFF2-40B4-BE49-F238E27FC236}">
                  <a16:creationId xmlns:a16="http://schemas.microsoft.com/office/drawing/2014/main" id="{4A38B7AD-230D-4AAB-8F98-785974D93F7D}"/>
                </a:ext>
              </a:extLst>
            </p:cNvPr>
            <p:cNvSpPr/>
            <p:nvPr/>
          </p:nvSpPr>
          <p:spPr>
            <a:xfrm>
              <a:off x="8060654" y="3816469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1" name="Cube 370">
              <a:extLst>
                <a:ext uri="{FF2B5EF4-FFF2-40B4-BE49-F238E27FC236}">
                  <a16:creationId xmlns:a16="http://schemas.microsoft.com/office/drawing/2014/main" id="{0CEE7B5D-C49C-43BF-B12D-6BE1ABC08CD5}"/>
                </a:ext>
              </a:extLst>
            </p:cNvPr>
            <p:cNvSpPr/>
            <p:nvPr/>
          </p:nvSpPr>
          <p:spPr>
            <a:xfrm>
              <a:off x="7939231" y="3940107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8" name="Cube 367">
              <a:extLst>
                <a:ext uri="{FF2B5EF4-FFF2-40B4-BE49-F238E27FC236}">
                  <a16:creationId xmlns:a16="http://schemas.microsoft.com/office/drawing/2014/main" id="{C2795887-7AAF-408B-88AE-E516F4316692}"/>
                </a:ext>
              </a:extLst>
            </p:cNvPr>
            <p:cNvSpPr/>
            <p:nvPr/>
          </p:nvSpPr>
          <p:spPr>
            <a:xfrm>
              <a:off x="7939231" y="3567177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9" name="Cube 368">
              <a:extLst>
                <a:ext uri="{FF2B5EF4-FFF2-40B4-BE49-F238E27FC236}">
                  <a16:creationId xmlns:a16="http://schemas.microsoft.com/office/drawing/2014/main" id="{C7DE2FA7-76C0-41CA-8A44-5CD331C58F02}"/>
                </a:ext>
              </a:extLst>
            </p:cNvPr>
            <p:cNvSpPr/>
            <p:nvPr/>
          </p:nvSpPr>
          <p:spPr>
            <a:xfrm>
              <a:off x="8315527" y="3567177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72" name="TextBox 371">
            <a:extLst>
              <a:ext uri="{FF2B5EF4-FFF2-40B4-BE49-F238E27FC236}">
                <a16:creationId xmlns:a16="http://schemas.microsoft.com/office/drawing/2014/main" id="{C65EADB2-78A5-40E1-9A9C-2D7DDF442F4E}"/>
              </a:ext>
            </a:extLst>
          </p:cNvPr>
          <p:cNvSpPr txBox="1"/>
          <p:nvPr/>
        </p:nvSpPr>
        <p:spPr>
          <a:xfrm>
            <a:off x="287164" y="140497"/>
            <a:ext cx="177003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800" dirty="0">
                <a:solidFill>
                  <a:srgbClr val="002060"/>
                </a:solidFill>
                <a:latin typeface="Bodoni MT Condensed" panose="02070606080606020203" pitchFamily="18" charset="0"/>
              </a:rPr>
              <a:t>SOLUTION 6</a:t>
            </a:r>
          </a:p>
        </p:txBody>
      </p:sp>
    </p:spTree>
    <p:extLst>
      <p:ext uri="{BB962C8B-B14F-4D97-AF65-F5344CB8AC3E}">
        <p14:creationId xmlns:p14="http://schemas.microsoft.com/office/powerpoint/2010/main" val="322781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" name="Group 315">
            <a:extLst>
              <a:ext uri="{FF2B5EF4-FFF2-40B4-BE49-F238E27FC236}">
                <a16:creationId xmlns:a16="http://schemas.microsoft.com/office/drawing/2014/main" id="{24DB36DD-5BFF-43DD-BF8C-8F73CF916B5D}"/>
              </a:ext>
            </a:extLst>
          </p:cNvPr>
          <p:cNvGrpSpPr/>
          <p:nvPr/>
        </p:nvGrpSpPr>
        <p:grpSpPr>
          <a:xfrm>
            <a:off x="5816659" y="1366416"/>
            <a:ext cx="630895" cy="622144"/>
            <a:chOff x="5995381" y="1155128"/>
            <a:chExt cx="630895" cy="622144"/>
          </a:xfrm>
        </p:grpSpPr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E038E4E9-547A-4D55-91DC-32222C140079}"/>
                </a:ext>
              </a:extLst>
            </p:cNvPr>
            <p:cNvSpPr/>
            <p:nvPr/>
          </p:nvSpPr>
          <p:spPr>
            <a:xfrm>
              <a:off x="6116531" y="1155128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4D9369C0-4C53-4F5E-9BD6-CD212DA6BABD}"/>
                </a:ext>
              </a:extLst>
            </p:cNvPr>
            <p:cNvSpPr/>
            <p:nvPr/>
          </p:nvSpPr>
          <p:spPr>
            <a:xfrm>
              <a:off x="5995381" y="1278688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04ADFAB-EADE-4AD8-9542-6F759A543242}"/>
              </a:ext>
            </a:extLst>
          </p:cNvPr>
          <p:cNvGrpSpPr/>
          <p:nvPr/>
        </p:nvGrpSpPr>
        <p:grpSpPr>
          <a:xfrm>
            <a:off x="531172" y="2596666"/>
            <a:ext cx="5500465" cy="2376119"/>
            <a:chOff x="598904" y="2438620"/>
            <a:chExt cx="5500465" cy="2376119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6D52CFB-BB99-4545-BFE9-C2CED20CD855}"/>
                </a:ext>
              </a:extLst>
            </p:cNvPr>
            <p:cNvSpPr/>
            <p:nvPr/>
          </p:nvSpPr>
          <p:spPr>
            <a:xfrm>
              <a:off x="611702" y="2446847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1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1A4E0BF-DB5F-4807-9696-6808983A2F1D}"/>
                </a:ext>
              </a:extLst>
            </p:cNvPr>
            <p:cNvSpPr/>
            <p:nvPr/>
          </p:nvSpPr>
          <p:spPr>
            <a:xfrm>
              <a:off x="3092631" y="2444079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2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A2C8ADC-FE91-4A58-87EF-4B10B9149C6B}"/>
                </a:ext>
              </a:extLst>
            </p:cNvPr>
            <p:cNvSpPr/>
            <p:nvPr/>
          </p:nvSpPr>
          <p:spPr>
            <a:xfrm>
              <a:off x="5676856" y="2438620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3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969E4CF-11F7-466E-B28E-8814B766EB5F}"/>
                </a:ext>
              </a:extLst>
            </p:cNvPr>
            <p:cNvSpPr/>
            <p:nvPr/>
          </p:nvSpPr>
          <p:spPr>
            <a:xfrm>
              <a:off x="598904" y="4409297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4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ACB2EA-C429-4D34-96B6-8913A4130AA0}"/>
                </a:ext>
              </a:extLst>
            </p:cNvPr>
            <p:cNvSpPr/>
            <p:nvPr/>
          </p:nvSpPr>
          <p:spPr>
            <a:xfrm>
              <a:off x="3068632" y="4406529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5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F533278-EA5C-417E-BD81-64D680DEDEC6}"/>
                </a:ext>
              </a:extLst>
            </p:cNvPr>
            <p:cNvSpPr/>
            <p:nvPr/>
          </p:nvSpPr>
          <p:spPr>
            <a:xfrm>
              <a:off x="5652857" y="4401070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6</a:t>
              </a:r>
            </a:p>
          </p:txBody>
        </p:sp>
      </p:grpSp>
      <p:grpSp>
        <p:nvGrpSpPr>
          <p:cNvPr id="315" name="Group 314">
            <a:extLst>
              <a:ext uri="{FF2B5EF4-FFF2-40B4-BE49-F238E27FC236}">
                <a16:creationId xmlns:a16="http://schemas.microsoft.com/office/drawing/2014/main" id="{EC18AF09-FE7F-46DB-95F6-19C042A13B72}"/>
              </a:ext>
            </a:extLst>
          </p:cNvPr>
          <p:cNvGrpSpPr/>
          <p:nvPr/>
        </p:nvGrpSpPr>
        <p:grpSpPr>
          <a:xfrm>
            <a:off x="4185936" y="992925"/>
            <a:ext cx="771452" cy="1123526"/>
            <a:chOff x="3973501" y="762018"/>
            <a:chExt cx="771452" cy="1123526"/>
          </a:xfrm>
        </p:grpSpPr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CB7C513B-0554-4085-B4EB-C0A8EF90CE9A}"/>
                </a:ext>
              </a:extLst>
            </p:cNvPr>
            <p:cNvSpPr/>
            <p:nvPr/>
          </p:nvSpPr>
          <p:spPr>
            <a:xfrm>
              <a:off x="4233217" y="113818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9125FC28-0047-416F-8EA8-D66BA1E17AD2}"/>
                </a:ext>
              </a:extLst>
            </p:cNvPr>
            <p:cNvSpPr/>
            <p:nvPr/>
          </p:nvSpPr>
          <p:spPr>
            <a:xfrm>
              <a:off x="4235208" y="76201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FF39652F-9ECF-4133-BA2C-C6DB92062B2E}"/>
                </a:ext>
              </a:extLst>
            </p:cNvPr>
            <p:cNvSpPr/>
            <p:nvPr/>
          </p:nvSpPr>
          <p:spPr>
            <a:xfrm>
              <a:off x="4103531" y="1259069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3BF73D17-AA20-4B1C-BD79-1928F1C06241}"/>
                </a:ext>
              </a:extLst>
            </p:cNvPr>
            <p:cNvSpPr/>
            <p:nvPr/>
          </p:nvSpPr>
          <p:spPr>
            <a:xfrm>
              <a:off x="4100020" y="88568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AB30C3E3-7119-4CDB-8F1E-BDF9A366E405}"/>
                </a:ext>
              </a:extLst>
            </p:cNvPr>
            <p:cNvSpPr/>
            <p:nvPr/>
          </p:nvSpPr>
          <p:spPr>
            <a:xfrm>
              <a:off x="3975286" y="138696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3A7302A5-4D33-485B-9A88-D81192604A91}"/>
                </a:ext>
              </a:extLst>
            </p:cNvPr>
            <p:cNvSpPr/>
            <p:nvPr/>
          </p:nvSpPr>
          <p:spPr>
            <a:xfrm>
              <a:off x="3973501" y="101030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314" name="Group 313">
            <a:extLst>
              <a:ext uri="{FF2B5EF4-FFF2-40B4-BE49-F238E27FC236}">
                <a16:creationId xmlns:a16="http://schemas.microsoft.com/office/drawing/2014/main" id="{933FE371-9B3D-468F-81B4-7788AD240020}"/>
              </a:ext>
            </a:extLst>
          </p:cNvPr>
          <p:cNvGrpSpPr/>
          <p:nvPr/>
        </p:nvGrpSpPr>
        <p:grpSpPr>
          <a:xfrm>
            <a:off x="2297774" y="1082372"/>
            <a:ext cx="1124595" cy="1102174"/>
            <a:chOff x="2085339" y="851465"/>
            <a:chExt cx="1124595" cy="1102174"/>
          </a:xfrm>
        </p:grpSpPr>
        <p:sp>
          <p:nvSpPr>
            <p:cNvPr id="2" name="Cube 1">
              <a:extLst>
                <a:ext uri="{FF2B5EF4-FFF2-40B4-BE49-F238E27FC236}">
                  <a16:creationId xmlns:a16="http://schemas.microsoft.com/office/drawing/2014/main" id="{4788BB66-1C48-4A32-9E04-2B5B5FC43F41}"/>
                </a:ext>
              </a:extLst>
            </p:cNvPr>
            <p:cNvSpPr/>
            <p:nvPr/>
          </p:nvSpPr>
          <p:spPr>
            <a:xfrm>
              <a:off x="2219791" y="132527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25B2269E-CDB5-4B0E-ACA0-365098D02F8E}"/>
                </a:ext>
              </a:extLst>
            </p:cNvPr>
            <p:cNvSpPr/>
            <p:nvPr/>
          </p:nvSpPr>
          <p:spPr>
            <a:xfrm>
              <a:off x="2700189" y="85146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0C3782F2-3BF8-4455-A07A-27399B362B4D}"/>
                </a:ext>
              </a:extLst>
            </p:cNvPr>
            <p:cNvSpPr/>
            <p:nvPr/>
          </p:nvSpPr>
          <p:spPr>
            <a:xfrm>
              <a:off x="2590043" y="133048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F73C22C0-290A-4694-9D76-9997DB92C92C}"/>
                </a:ext>
              </a:extLst>
            </p:cNvPr>
            <p:cNvSpPr/>
            <p:nvPr/>
          </p:nvSpPr>
          <p:spPr>
            <a:xfrm>
              <a:off x="2085339" y="145505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116F43E5-EDC6-43CB-942B-9E7C5C0C2992}"/>
                </a:ext>
              </a:extLst>
            </p:cNvPr>
            <p:cNvSpPr/>
            <p:nvPr/>
          </p:nvSpPr>
          <p:spPr>
            <a:xfrm>
              <a:off x="2583278" y="96184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26EEE410-1EB9-4E6B-885C-704D55DD6E89}"/>
                </a:ext>
              </a:extLst>
            </p:cNvPr>
            <p:cNvSpPr/>
            <p:nvPr/>
          </p:nvSpPr>
          <p:spPr>
            <a:xfrm>
              <a:off x="2473132" y="145505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14334B94-BFE4-47D1-9464-8BCD34F9DD74}"/>
                </a:ext>
              </a:extLst>
            </p:cNvPr>
            <p:cNvSpPr/>
            <p:nvPr/>
          </p:nvSpPr>
          <p:spPr>
            <a:xfrm>
              <a:off x="2472962" y="108642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313" name="Group 312">
            <a:extLst>
              <a:ext uri="{FF2B5EF4-FFF2-40B4-BE49-F238E27FC236}">
                <a16:creationId xmlns:a16="http://schemas.microsoft.com/office/drawing/2014/main" id="{5FEE798E-5F09-49E9-8AE0-8776DA0ED733}"/>
              </a:ext>
            </a:extLst>
          </p:cNvPr>
          <p:cNvGrpSpPr/>
          <p:nvPr/>
        </p:nvGrpSpPr>
        <p:grpSpPr>
          <a:xfrm>
            <a:off x="986340" y="869991"/>
            <a:ext cx="896871" cy="1246599"/>
            <a:chOff x="773905" y="639084"/>
            <a:chExt cx="896871" cy="1246599"/>
          </a:xfrm>
        </p:grpSpPr>
        <p:sp>
          <p:nvSpPr>
            <p:cNvPr id="3" name="Cube 2">
              <a:extLst>
                <a:ext uri="{FF2B5EF4-FFF2-40B4-BE49-F238E27FC236}">
                  <a16:creationId xmlns:a16="http://schemas.microsoft.com/office/drawing/2014/main" id="{0F33FF0E-1041-4AF0-AA20-6DD1B692641E}"/>
                </a:ext>
              </a:extLst>
            </p:cNvPr>
            <p:cNvSpPr/>
            <p:nvPr/>
          </p:nvSpPr>
          <p:spPr>
            <a:xfrm>
              <a:off x="773906" y="138696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4" name="Cube 3">
              <a:extLst>
                <a:ext uri="{FF2B5EF4-FFF2-40B4-BE49-F238E27FC236}">
                  <a16:creationId xmlns:a16="http://schemas.microsoft.com/office/drawing/2014/main" id="{A0AECB72-44E1-4CF2-BC56-367303D3E877}"/>
                </a:ext>
              </a:extLst>
            </p:cNvPr>
            <p:cNvSpPr/>
            <p:nvPr/>
          </p:nvSpPr>
          <p:spPr>
            <a:xfrm>
              <a:off x="773905" y="101718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9FC4C918-CF98-49B7-BBD7-606E374D1CC4}"/>
                </a:ext>
              </a:extLst>
            </p:cNvPr>
            <p:cNvSpPr/>
            <p:nvPr/>
          </p:nvSpPr>
          <p:spPr>
            <a:xfrm>
              <a:off x="1159975" y="1387099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DAF81E8E-3B5B-4EBC-A3EA-8231377228B7}"/>
                </a:ext>
              </a:extLst>
            </p:cNvPr>
            <p:cNvSpPr/>
            <p:nvPr/>
          </p:nvSpPr>
          <p:spPr>
            <a:xfrm>
              <a:off x="775748" y="64324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B4C1195B-39CA-43AD-B662-93C294553D58}"/>
                </a:ext>
              </a:extLst>
            </p:cNvPr>
            <p:cNvSpPr/>
            <p:nvPr/>
          </p:nvSpPr>
          <p:spPr>
            <a:xfrm>
              <a:off x="1161031" y="63908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317" name="Group 316">
            <a:extLst>
              <a:ext uri="{FF2B5EF4-FFF2-40B4-BE49-F238E27FC236}">
                <a16:creationId xmlns:a16="http://schemas.microsoft.com/office/drawing/2014/main" id="{CB996C42-943B-4809-958A-FB2035BD20E2}"/>
              </a:ext>
            </a:extLst>
          </p:cNvPr>
          <p:cNvGrpSpPr/>
          <p:nvPr/>
        </p:nvGrpSpPr>
        <p:grpSpPr>
          <a:xfrm>
            <a:off x="7249260" y="1389863"/>
            <a:ext cx="897470" cy="618024"/>
            <a:chOff x="7233089" y="1079574"/>
            <a:chExt cx="897470" cy="618024"/>
          </a:xfrm>
        </p:grpSpPr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79347830-7E19-4C6B-93C3-6BE0634B09FE}"/>
                </a:ext>
              </a:extLst>
            </p:cNvPr>
            <p:cNvSpPr/>
            <p:nvPr/>
          </p:nvSpPr>
          <p:spPr>
            <a:xfrm>
              <a:off x="7350452" y="1079574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C8522BBD-7EB3-4A5E-AAAD-E91303257BFB}"/>
                </a:ext>
              </a:extLst>
            </p:cNvPr>
            <p:cNvSpPr/>
            <p:nvPr/>
          </p:nvSpPr>
          <p:spPr>
            <a:xfrm>
              <a:off x="7233089" y="1199014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2D40AAB3-1262-4DAC-AE36-3E5406764933}"/>
                </a:ext>
              </a:extLst>
            </p:cNvPr>
            <p:cNvSpPr/>
            <p:nvPr/>
          </p:nvSpPr>
          <p:spPr>
            <a:xfrm>
              <a:off x="7620814" y="1199014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26718707-31A7-445A-BBB8-29E0073CB883}"/>
              </a:ext>
            </a:extLst>
          </p:cNvPr>
          <p:cNvGrpSpPr/>
          <p:nvPr/>
        </p:nvGrpSpPr>
        <p:grpSpPr>
          <a:xfrm>
            <a:off x="1185505" y="2748657"/>
            <a:ext cx="896871" cy="1246599"/>
            <a:chOff x="1185505" y="2748657"/>
            <a:chExt cx="896871" cy="1246599"/>
          </a:xfrm>
        </p:grpSpPr>
        <p:sp>
          <p:nvSpPr>
            <p:cNvPr id="200" name="Cube 199">
              <a:extLst>
                <a:ext uri="{FF2B5EF4-FFF2-40B4-BE49-F238E27FC236}">
                  <a16:creationId xmlns:a16="http://schemas.microsoft.com/office/drawing/2014/main" id="{12C96DE7-C2CB-4313-A99F-DBB7F8D15FCA}"/>
                </a:ext>
              </a:extLst>
            </p:cNvPr>
            <p:cNvSpPr/>
            <p:nvPr/>
          </p:nvSpPr>
          <p:spPr>
            <a:xfrm>
              <a:off x="1185506" y="349653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01" name="Cube 200">
              <a:extLst>
                <a:ext uri="{FF2B5EF4-FFF2-40B4-BE49-F238E27FC236}">
                  <a16:creationId xmlns:a16="http://schemas.microsoft.com/office/drawing/2014/main" id="{CE1F9CE3-3F91-4314-B67D-2F8726D84ECD}"/>
                </a:ext>
              </a:extLst>
            </p:cNvPr>
            <p:cNvSpPr/>
            <p:nvPr/>
          </p:nvSpPr>
          <p:spPr>
            <a:xfrm>
              <a:off x="1185505" y="3126754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02" name="Cube 201">
              <a:extLst>
                <a:ext uri="{FF2B5EF4-FFF2-40B4-BE49-F238E27FC236}">
                  <a16:creationId xmlns:a16="http://schemas.microsoft.com/office/drawing/2014/main" id="{E694938B-35BA-47FC-AD83-D19AB09AF784}"/>
                </a:ext>
              </a:extLst>
            </p:cNvPr>
            <p:cNvSpPr/>
            <p:nvPr/>
          </p:nvSpPr>
          <p:spPr>
            <a:xfrm>
              <a:off x="1571575" y="349667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03" name="Cube 202">
              <a:extLst>
                <a:ext uri="{FF2B5EF4-FFF2-40B4-BE49-F238E27FC236}">
                  <a16:creationId xmlns:a16="http://schemas.microsoft.com/office/drawing/2014/main" id="{8E1E581A-7AEE-43A0-BBF7-AC0A15F3F43C}"/>
                </a:ext>
              </a:extLst>
            </p:cNvPr>
            <p:cNvSpPr/>
            <p:nvPr/>
          </p:nvSpPr>
          <p:spPr>
            <a:xfrm>
              <a:off x="1187348" y="275281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04" name="Cube 203">
              <a:extLst>
                <a:ext uri="{FF2B5EF4-FFF2-40B4-BE49-F238E27FC236}">
                  <a16:creationId xmlns:a16="http://schemas.microsoft.com/office/drawing/2014/main" id="{CF1E95C9-FB54-42FC-9187-33C592AEFD9E}"/>
                </a:ext>
              </a:extLst>
            </p:cNvPr>
            <p:cNvSpPr/>
            <p:nvPr/>
          </p:nvSpPr>
          <p:spPr>
            <a:xfrm>
              <a:off x="1572631" y="274865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A60F37CE-0598-4CB9-B624-68D2B48CAD37}"/>
              </a:ext>
            </a:extLst>
          </p:cNvPr>
          <p:cNvGrpSpPr/>
          <p:nvPr/>
        </p:nvGrpSpPr>
        <p:grpSpPr>
          <a:xfrm>
            <a:off x="3667740" y="2725231"/>
            <a:ext cx="1137884" cy="1490374"/>
            <a:chOff x="3667740" y="2725231"/>
            <a:chExt cx="1137884" cy="1490374"/>
          </a:xfrm>
        </p:grpSpPr>
        <p:sp>
          <p:nvSpPr>
            <p:cNvPr id="206" name="Cube 205">
              <a:extLst>
                <a:ext uri="{FF2B5EF4-FFF2-40B4-BE49-F238E27FC236}">
                  <a16:creationId xmlns:a16="http://schemas.microsoft.com/office/drawing/2014/main" id="{7BF1EFC2-A382-4837-95C8-9AE3A27B7E54}"/>
                </a:ext>
              </a:extLst>
            </p:cNvPr>
            <p:cNvSpPr/>
            <p:nvPr/>
          </p:nvSpPr>
          <p:spPr>
            <a:xfrm>
              <a:off x="3908754" y="347310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07" name="Cube 206">
              <a:extLst>
                <a:ext uri="{FF2B5EF4-FFF2-40B4-BE49-F238E27FC236}">
                  <a16:creationId xmlns:a16="http://schemas.microsoft.com/office/drawing/2014/main" id="{0211EC60-6281-4969-BA73-466BFE07F79D}"/>
                </a:ext>
              </a:extLst>
            </p:cNvPr>
            <p:cNvSpPr/>
            <p:nvPr/>
          </p:nvSpPr>
          <p:spPr>
            <a:xfrm>
              <a:off x="3908753" y="3103328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08" name="Cube 207">
              <a:extLst>
                <a:ext uri="{FF2B5EF4-FFF2-40B4-BE49-F238E27FC236}">
                  <a16:creationId xmlns:a16="http://schemas.microsoft.com/office/drawing/2014/main" id="{E95434C8-5B1C-462D-BE0F-D623DF1BE555}"/>
                </a:ext>
              </a:extLst>
            </p:cNvPr>
            <p:cNvSpPr/>
            <p:nvPr/>
          </p:nvSpPr>
          <p:spPr>
            <a:xfrm>
              <a:off x="4294823" y="347324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09" name="Cube 208">
              <a:extLst>
                <a:ext uri="{FF2B5EF4-FFF2-40B4-BE49-F238E27FC236}">
                  <a16:creationId xmlns:a16="http://schemas.microsoft.com/office/drawing/2014/main" id="{CB18AD57-E5E2-434E-9174-F26973E5ED37}"/>
                </a:ext>
              </a:extLst>
            </p:cNvPr>
            <p:cNvSpPr/>
            <p:nvPr/>
          </p:nvSpPr>
          <p:spPr>
            <a:xfrm>
              <a:off x="3910596" y="272939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2" name="Cube 211">
              <a:extLst>
                <a:ext uri="{FF2B5EF4-FFF2-40B4-BE49-F238E27FC236}">
                  <a16:creationId xmlns:a16="http://schemas.microsoft.com/office/drawing/2014/main" id="{99C00B7A-B901-4A84-8B57-B639CFCDD3B9}"/>
                </a:ext>
              </a:extLst>
            </p:cNvPr>
            <p:cNvSpPr/>
            <p:nvPr/>
          </p:nvSpPr>
          <p:spPr>
            <a:xfrm>
              <a:off x="4286353" y="310966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0" name="Cube 209">
              <a:extLst>
                <a:ext uri="{FF2B5EF4-FFF2-40B4-BE49-F238E27FC236}">
                  <a16:creationId xmlns:a16="http://schemas.microsoft.com/office/drawing/2014/main" id="{E6AB8096-2294-4EAD-80AA-05E96325C40F}"/>
                </a:ext>
              </a:extLst>
            </p:cNvPr>
            <p:cNvSpPr/>
            <p:nvPr/>
          </p:nvSpPr>
          <p:spPr>
            <a:xfrm>
              <a:off x="4295879" y="272523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1" name="Cube 210">
              <a:extLst>
                <a:ext uri="{FF2B5EF4-FFF2-40B4-BE49-F238E27FC236}">
                  <a16:creationId xmlns:a16="http://schemas.microsoft.com/office/drawing/2014/main" id="{8CA6D503-2D4E-4462-ACDE-7F36A6A2E1F8}"/>
                </a:ext>
              </a:extLst>
            </p:cNvPr>
            <p:cNvSpPr/>
            <p:nvPr/>
          </p:nvSpPr>
          <p:spPr>
            <a:xfrm>
              <a:off x="3802192" y="358724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3" name="Cube 212">
              <a:extLst>
                <a:ext uri="{FF2B5EF4-FFF2-40B4-BE49-F238E27FC236}">
                  <a16:creationId xmlns:a16="http://schemas.microsoft.com/office/drawing/2014/main" id="{CBA6A31F-B6DC-42B4-8303-E124FEE56142}"/>
                </a:ext>
              </a:extLst>
            </p:cNvPr>
            <p:cNvSpPr/>
            <p:nvPr/>
          </p:nvSpPr>
          <p:spPr>
            <a:xfrm>
              <a:off x="4172444" y="359245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4" name="Cube 213">
              <a:extLst>
                <a:ext uri="{FF2B5EF4-FFF2-40B4-BE49-F238E27FC236}">
                  <a16:creationId xmlns:a16="http://schemas.microsoft.com/office/drawing/2014/main" id="{DB29772F-BAFE-48FC-B168-D7E5A36D09BE}"/>
                </a:ext>
              </a:extLst>
            </p:cNvPr>
            <p:cNvSpPr/>
            <p:nvPr/>
          </p:nvSpPr>
          <p:spPr>
            <a:xfrm>
              <a:off x="3667740" y="371702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5" name="Cube 214">
              <a:extLst>
                <a:ext uri="{FF2B5EF4-FFF2-40B4-BE49-F238E27FC236}">
                  <a16:creationId xmlns:a16="http://schemas.microsoft.com/office/drawing/2014/main" id="{689E34A6-CFC7-4EDA-9785-9FF8170B212B}"/>
                </a:ext>
              </a:extLst>
            </p:cNvPr>
            <p:cNvSpPr/>
            <p:nvPr/>
          </p:nvSpPr>
          <p:spPr>
            <a:xfrm>
              <a:off x="4169442" y="322381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6" name="Cube 215">
              <a:extLst>
                <a:ext uri="{FF2B5EF4-FFF2-40B4-BE49-F238E27FC236}">
                  <a16:creationId xmlns:a16="http://schemas.microsoft.com/office/drawing/2014/main" id="{44CFD09C-DC9D-4BE1-BA0A-25FC31A8619A}"/>
                </a:ext>
              </a:extLst>
            </p:cNvPr>
            <p:cNvSpPr/>
            <p:nvPr/>
          </p:nvSpPr>
          <p:spPr>
            <a:xfrm>
              <a:off x="4055533" y="371702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7" name="Cube 216">
              <a:extLst>
                <a:ext uri="{FF2B5EF4-FFF2-40B4-BE49-F238E27FC236}">
                  <a16:creationId xmlns:a16="http://schemas.microsoft.com/office/drawing/2014/main" id="{6493EB6D-03C4-4FE3-B3EC-1E9402C7404E}"/>
                </a:ext>
              </a:extLst>
            </p:cNvPr>
            <p:cNvSpPr/>
            <p:nvPr/>
          </p:nvSpPr>
          <p:spPr>
            <a:xfrm>
              <a:off x="4055363" y="334838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25AD016A-8C1E-4D01-93CC-E4C87D63C999}"/>
              </a:ext>
            </a:extLst>
          </p:cNvPr>
          <p:cNvGrpSpPr/>
          <p:nvPr/>
        </p:nvGrpSpPr>
        <p:grpSpPr>
          <a:xfrm>
            <a:off x="6043331" y="2641358"/>
            <a:ext cx="1528038" cy="1490374"/>
            <a:chOff x="5793196" y="2631336"/>
            <a:chExt cx="1528038" cy="1490374"/>
          </a:xfrm>
        </p:grpSpPr>
        <p:sp>
          <p:nvSpPr>
            <p:cNvPr id="231" name="Cube 230">
              <a:extLst>
                <a:ext uri="{FF2B5EF4-FFF2-40B4-BE49-F238E27FC236}">
                  <a16:creationId xmlns:a16="http://schemas.microsoft.com/office/drawing/2014/main" id="{2C83A37B-E9DC-4C7B-B9A6-68D09280BBC5}"/>
                </a:ext>
              </a:extLst>
            </p:cNvPr>
            <p:cNvSpPr/>
            <p:nvPr/>
          </p:nvSpPr>
          <p:spPr>
            <a:xfrm>
              <a:off x="6052912" y="337093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32" name="Cube 231">
              <a:extLst>
                <a:ext uri="{FF2B5EF4-FFF2-40B4-BE49-F238E27FC236}">
                  <a16:creationId xmlns:a16="http://schemas.microsoft.com/office/drawing/2014/main" id="{A1F29E6A-F754-4D63-A353-DB2BBE837274}"/>
                </a:ext>
              </a:extLst>
            </p:cNvPr>
            <p:cNvSpPr/>
            <p:nvPr/>
          </p:nvSpPr>
          <p:spPr>
            <a:xfrm>
              <a:off x="6054903" y="2994764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33" name="Cube 232">
              <a:extLst>
                <a:ext uri="{FF2B5EF4-FFF2-40B4-BE49-F238E27FC236}">
                  <a16:creationId xmlns:a16="http://schemas.microsoft.com/office/drawing/2014/main" id="{C1846C3C-A8A7-4505-9AB7-51E8D04182E4}"/>
                </a:ext>
              </a:extLst>
            </p:cNvPr>
            <p:cNvSpPr/>
            <p:nvPr/>
          </p:nvSpPr>
          <p:spPr>
            <a:xfrm>
              <a:off x="5923226" y="3491815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34" name="Cube 233">
              <a:extLst>
                <a:ext uri="{FF2B5EF4-FFF2-40B4-BE49-F238E27FC236}">
                  <a16:creationId xmlns:a16="http://schemas.microsoft.com/office/drawing/2014/main" id="{BDFB7E1C-1AA5-4FBB-86A4-F6558E02835E}"/>
                </a:ext>
              </a:extLst>
            </p:cNvPr>
            <p:cNvSpPr/>
            <p:nvPr/>
          </p:nvSpPr>
          <p:spPr>
            <a:xfrm>
              <a:off x="5919715" y="3118432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35" name="Cube 234">
              <a:extLst>
                <a:ext uri="{FF2B5EF4-FFF2-40B4-BE49-F238E27FC236}">
                  <a16:creationId xmlns:a16="http://schemas.microsoft.com/office/drawing/2014/main" id="{EEB03D4D-ED29-4955-B180-541B0DDC9743}"/>
                </a:ext>
              </a:extLst>
            </p:cNvPr>
            <p:cNvSpPr/>
            <p:nvPr/>
          </p:nvSpPr>
          <p:spPr>
            <a:xfrm>
              <a:off x="5794981" y="361970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36" name="Cube 235">
              <a:extLst>
                <a:ext uri="{FF2B5EF4-FFF2-40B4-BE49-F238E27FC236}">
                  <a16:creationId xmlns:a16="http://schemas.microsoft.com/office/drawing/2014/main" id="{CD23FBA1-9A14-427A-A7A8-F1EC09804536}"/>
                </a:ext>
              </a:extLst>
            </p:cNvPr>
            <p:cNvSpPr/>
            <p:nvPr/>
          </p:nvSpPr>
          <p:spPr>
            <a:xfrm>
              <a:off x="5793196" y="3243053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8" name="Cube 217">
              <a:extLst>
                <a:ext uri="{FF2B5EF4-FFF2-40B4-BE49-F238E27FC236}">
                  <a16:creationId xmlns:a16="http://schemas.microsoft.com/office/drawing/2014/main" id="{DFF61BB8-0735-40D8-A955-52F05E4AB1DB}"/>
                </a:ext>
              </a:extLst>
            </p:cNvPr>
            <p:cNvSpPr/>
            <p:nvPr/>
          </p:nvSpPr>
          <p:spPr>
            <a:xfrm>
              <a:off x="6424364" y="3379212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9" name="Cube 218">
              <a:extLst>
                <a:ext uri="{FF2B5EF4-FFF2-40B4-BE49-F238E27FC236}">
                  <a16:creationId xmlns:a16="http://schemas.microsoft.com/office/drawing/2014/main" id="{AF0261BF-9985-4B1E-8B3D-71D10902DBE8}"/>
                </a:ext>
              </a:extLst>
            </p:cNvPr>
            <p:cNvSpPr/>
            <p:nvPr/>
          </p:nvSpPr>
          <p:spPr>
            <a:xfrm>
              <a:off x="6424363" y="3009433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20" name="Cube 219">
              <a:extLst>
                <a:ext uri="{FF2B5EF4-FFF2-40B4-BE49-F238E27FC236}">
                  <a16:creationId xmlns:a16="http://schemas.microsoft.com/office/drawing/2014/main" id="{21072787-5916-4C43-8027-C87F7E47AC00}"/>
                </a:ext>
              </a:extLst>
            </p:cNvPr>
            <p:cNvSpPr/>
            <p:nvPr/>
          </p:nvSpPr>
          <p:spPr>
            <a:xfrm>
              <a:off x="6810433" y="337935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21" name="Cube 220">
              <a:extLst>
                <a:ext uri="{FF2B5EF4-FFF2-40B4-BE49-F238E27FC236}">
                  <a16:creationId xmlns:a16="http://schemas.microsoft.com/office/drawing/2014/main" id="{73244FB4-BFBE-4646-9FB6-37C1D4E1A5B6}"/>
                </a:ext>
              </a:extLst>
            </p:cNvPr>
            <p:cNvSpPr/>
            <p:nvPr/>
          </p:nvSpPr>
          <p:spPr>
            <a:xfrm>
              <a:off x="6426206" y="2635495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22" name="Cube 221">
              <a:extLst>
                <a:ext uri="{FF2B5EF4-FFF2-40B4-BE49-F238E27FC236}">
                  <a16:creationId xmlns:a16="http://schemas.microsoft.com/office/drawing/2014/main" id="{4A48020F-1E38-4129-A2CC-60009134EFCD}"/>
                </a:ext>
              </a:extLst>
            </p:cNvPr>
            <p:cNvSpPr/>
            <p:nvPr/>
          </p:nvSpPr>
          <p:spPr>
            <a:xfrm>
              <a:off x="6801963" y="301577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23" name="Cube 222">
              <a:extLst>
                <a:ext uri="{FF2B5EF4-FFF2-40B4-BE49-F238E27FC236}">
                  <a16:creationId xmlns:a16="http://schemas.microsoft.com/office/drawing/2014/main" id="{D0E83CE7-AE73-4E0E-B2C6-9538DEA060AA}"/>
                </a:ext>
              </a:extLst>
            </p:cNvPr>
            <p:cNvSpPr/>
            <p:nvPr/>
          </p:nvSpPr>
          <p:spPr>
            <a:xfrm>
              <a:off x="6811489" y="263133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24" name="Cube 223">
              <a:extLst>
                <a:ext uri="{FF2B5EF4-FFF2-40B4-BE49-F238E27FC236}">
                  <a16:creationId xmlns:a16="http://schemas.microsoft.com/office/drawing/2014/main" id="{FD8EF032-F0F5-41F8-85D1-55E9199AB6B6}"/>
                </a:ext>
              </a:extLst>
            </p:cNvPr>
            <p:cNvSpPr/>
            <p:nvPr/>
          </p:nvSpPr>
          <p:spPr>
            <a:xfrm>
              <a:off x="6317802" y="349334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25" name="Cube 224">
              <a:extLst>
                <a:ext uri="{FF2B5EF4-FFF2-40B4-BE49-F238E27FC236}">
                  <a16:creationId xmlns:a16="http://schemas.microsoft.com/office/drawing/2014/main" id="{8A97B236-99B9-4399-93AC-02F4FEB7985C}"/>
                </a:ext>
              </a:extLst>
            </p:cNvPr>
            <p:cNvSpPr/>
            <p:nvPr/>
          </p:nvSpPr>
          <p:spPr>
            <a:xfrm>
              <a:off x="6688054" y="349855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26" name="Cube 225">
              <a:extLst>
                <a:ext uri="{FF2B5EF4-FFF2-40B4-BE49-F238E27FC236}">
                  <a16:creationId xmlns:a16="http://schemas.microsoft.com/office/drawing/2014/main" id="{2CE21F49-346F-4756-9358-AA16ED844AD6}"/>
                </a:ext>
              </a:extLst>
            </p:cNvPr>
            <p:cNvSpPr/>
            <p:nvPr/>
          </p:nvSpPr>
          <p:spPr>
            <a:xfrm>
              <a:off x="6183350" y="362312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27" name="Cube 226">
              <a:extLst>
                <a:ext uri="{FF2B5EF4-FFF2-40B4-BE49-F238E27FC236}">
                  <a16:creationId xmlns:a16="http://schemas.microsoft.com/office/drawing/2014/main" id="{1FEA166A-51E3-4BD1-B227-1B8AD5D4D228}"/>
                </a:ext>
              </a:extLst>
            </p:cNvPr>
            <p:cNvSpPr/>
            <p:nvPr/>
          </p:nvSpPr>
          <p:spPr>
            <a:xfrm>
              <a:off x="6685052" y="312992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28" name="Cube 227">
              <a:extLst>
                <a:ext uri="{FF2B5EF4-FFF2-40B4-BE49-F238E27FC236}">
                  <a16:creationId xmlns:a16="http://schemas.microsoft.com/office/drawing/2014/main" id="{FB30B6AD-1DB5-43D1-9726-EC5D69FAC0AE}"/>
                </a:ext>
              </a:extLst>
            </p:cNvPr>
            <p:cNvSpPr/>
            <p:nvPr/>
          </p:nvSpPr>
          <p:spPr>
            <a:xfrm>
              <a:off x="6571143" y="362312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29" name="Cube 228">
              <a:extLst>
                <a:ext uri="{FF2B5EF4-FFF2-40B4-BE49-F238E27FC236}">
                  <a16:creationId xmlns:a16="http://schemas.microsoft.com/office/drawing/2014/main" id="{29BE1DE8-2D91-418D-97FD-369D723B7923}"/>
                </a:ext>
              </a:extLst>
            </p:cNvPr>
            <p:cNvSpPr/>
            <p:nvPr/>
          </p:nvSpPr>
          <p:spPr>
            <a:xfrm>
              <a:off x="6570973" y="325449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278" name="Group 277">
            <a:extLst>
              <a:ext uri="{FF2B5EF4-FFF2-40B4-BE49-F238E27FC236}">
                <a16:creationId xmlns:a16="http://schemas.microsoft.com/office/drawing/2014/main" id="{07C232B4-134E-4197-B430-83208DE286A0}"/>
              </a:ext>
            </a:extLst>
          </p:cNvPr>
          <p:cNvGrpSpPr/>
          <p:nvPr/>
        </p:nvGrpSpPr>
        <p:grpSpPr>
          <a:xfrm>
            <a:off x="880648" y="4770580"/>
            <a:ext cx="1528038" cy="1490374"/>
            <a:chOff x="880648" y="4770580"/>
            <a:chExt cx="1528038" cy="1490374"/>
          </a:xfrm>
        </p:grpSpPr>
        <p:sp>
          <p:nvSpPr>
            <p:cNvPr id="237" name="Cube 236">
              <a:extLst>
                <a:ext uri="{FF2B5EF4-FFF2-40B4-BE49-F238E27FC236}">
                  <a16:creationId xmlns:a16="http://schemas.microsoft.com/office/drawing/2014/main" id="{66BE1E78-21BF-4437-8B4F-883DFE263DB5}"/>
                </a:ext>
              </a:extLst>
            </p:cNvPr>
            <p:cNvSpPr/>
            <p:nvPr/>
          </p:nvSpPr>
          <p:spPr>
            <a:xfrm>
              <a:off x="1140364" y="551017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38" name="Cube 237">
              <a:extLst>
                <a:ext uri="{FF2B5EF4-FFF2-40B4-BE49-F238E27FC236}">
                  <a16:creationId xmlns:a16="http://schemas.microsoft.com/office/drawing/2014/main" id="{0D118DE5-A4ED-414D-9BE4-29BB32B070E2}"/>
                </a:ext>
              </a:extLst>
            </p:cNvPr>
            <p:cNvSpPr/>
            <p:nvPr/>
          </p:nvSpPr>
          <p:spPr>
            <a:xfrm>
              <a:off x="1142355" y="513400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39" name="Cube 238">
              <a:extLst>
                <a:ext uri="{FF2B5EF4-FFF2-40B4-BE49-F238E27FC236}">
                  <a16:creationId xmlns:a16="http://schemas.microsoft.com/office/drawing/2014/main" id="{CD8EEB38-A7B7-4A45-A6A3-B9538114942F}"/>
                </a:ext>
              </a:extLst>
            </p:cNvPr>
            <p:cNvSpPr/>
            <p:nvPr/>
          </p:nvSpPr>
          <p:spPr>
            <a:xfrm>
              <a:off x="1010678" y="5631059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40" name="Cube 239">
              <a:extLst>
                <a:ext uri="{FF2B5EF4-FFF2-40B4-BE49-F238E27FC236}">
                  <a16:creationId xmlns:a16="http://schemas.microsoft.com/office/drawing/2014/main" id="{303862FD-54E3-42E3-B834-CC7101E76C50}"/>
                </a:ext>
              </a:extLst>
            </p:cNvPr>
            <p:cNvSpPr/>
            <p:nvPr/>
          </p:nvSpPr>
          <p:spPr>
            <a:xfrm>
              <a:off x="1007167" y="525767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41" name="Cube 240">
              <a:extLst>
                <a:ext uri="{FF2B5EF4-FFF2-40B4-BE49-F238E27FC236}">
                  <a16:creationId xmlns:a16="http://schemas.microsoft.com/office/drawing/2014/main" id="{AA5965F2-C05D-4E7F-8690-24109BE4909A}"/>
                </a:ext>
              </a:extLst>
            </p:cNvPr>
            <p:cNvSpPr/>
            <p:nvPr/>
          </p:nvSpPr>
          <p:spPr>
            <a:xfrm>
              <a:off x="882433" y="575895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42" name="Cube 241">
              <a:extLst>
                <a:ext uri="{FF2B5EF4-FFF2-40B4-BE49-F238E27FC236}">
                  <a16:creationId xmlns:a16="http://schemas.microsoft.com/office/drawing/2014/main" id="{C6E6BE06-7630-4B4A-AE54-9BBF0B38DE35}"/>
                </a:ext>
              </a:extLst>
            </p:cNvPr>
            <p:cNvSpPr/>
            <p:nvPr/>
          </p:nvSpPr>
          <p:spPr>
            <a:xfrm>
              <a:off x="880648" y="538229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43" name="Cube 242">
              <a:extLst>
                <a:ext uri="{FF2B5EF4-FFF2-40B4-BE49-F238E27FC236}">
                  <a16:creationId xmlns:a16="http://schemas.microsoft.com/office/drawing/2014/main" id="{64A9DBD0-747B-48DA-83C9-B0CA89ADD77A}"/>
                </a:ext>
              </a:extLst>
            </p:cNvPr>
            <p:cNvSpPr/>
            <p:nvPr/>
          </p:nvSpPr>
          <p:spPr>
            <a:xfrm>
              <a:off x="1511816" y="551845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44" name="Cube 243">
              <a:extLst>
                <a:ext uri="{FF2B5EF4-FFF2-40B4-BE49-F238E27FC236}">
                  <a16:creationId xmlns:a16="http://schemas.microsoft.com/office/drawing/2014/main" id="{7CD132C4-25CF-4029-BA59-1DDE7760D413}"/>
                </a:ext>
              </a:extLst>
            </p:cNvPr>
            <p:cNvSpPr/>
            <p:nvPr/>
          </p:nvSpPr>
          <p:spPr>
            <a:xfrm>
              <a:off x="1511815" y="514867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45" name="Cube 244">
              <a:extLst>
                <a:ext uri="{FF2B5EF4-FFF2-40B4-BE49-F238E27FC236}">
                  <a16:creationId xmlns:a16="http://schemas.microsoft.com/office/drawing/2014/main" id="{D307CD73-8D4C-40D9-B34B-295F23C3EB2F}"/>
                </a:ext>
              </a:extLst>
            </p:cNvPr>
            <p:cNvSpPr/>
            <p:nvPr/>
          </p:nvSpPr>
          <p:spPr>
            <a:xfrm>
              <a:off x="1897885" y="5518595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46" name="Cube 245">
              <a:extLst>
                <a:ext uri="{FF2B5EF4-FFF2-40B4-BE49-F238E27FC236}">
                  <a16:creationId xmlns:a16="http://schemas.microsoft.com/office/drawing/2014/main" id="{B6392661-185D-4A22-8F6D-CD65EC7BEB6E}"/>
                </a:ext>
              </a:extLst>
            </p:cNvPr>
            <p:cNvSpPr/>
            <p:nvPr/>
          </p:nvSpPr>
          <p:spPr>
            <a:xfrm>
              <a:off x="1513658" y="4774739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47" name="Cube 246">
              <a:extLst>
                <a:ext uri="{FF2B5EF4-FFF2-40B4-BE49-F238E27FC236}">
                  <a16:creationId xmlns:a16="http://schemas.microsoft.com/office/drawing/2014/main" id="{37867B64-DB68-4BDE-9089-9AE39E64170C}"/>
                </a:ext>
              </a:extLst>
            </p:cNvPr>
            <p:cNvSpPr/>
            <p:nvPr/>
          </p:nvSpPr>
          <p:spPr>
            <a:xfrm>
              <a:off x="1889415" y="515501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48" name="Cube 247">
              <a:extLst>
                <a:ext uri="{FF2B5EF4-FFF2-40B4-BE49-F238E27FC236}">
                  <a16:creationId xmlns:a16="http://schemas.microsoft.com/office/drawing/2014/main" id="{BD4A956D-932B-4EAD-AC96-A6251C8EDD84}"/>
                </a:ext>
              </a:extLst>
            </p:cNvPr>
            <p:cNvSpPr/>
            <p:nvPr/>
          </p:nvSpPr>
          <p:spPr>
            <a:xfrm>
              <a:off x="1898941" y="477058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49" name="Cube 248">
              <a:extLst>
                <a:ext uri="{FF2B5EF4-FFF2-40B4-BE49-F238E27FC236}">
                  <a16:creationId xmlns:a16="http://schemas.microsoft.com/office/drawing/2014/main" id="{0AAEF535-716A-442F-A55B-92A47449D69D}"/>
                </a:ext>
              </a:extLst>
            </p:cNvPr>
            <p:cNvSpPr/>
            <p:nvPr/>
          </p:nvSpPr>
          <p:spPr>
            <a:xfrm>
              <a:off x="1405254" y="563259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50" name="Cube 249">
              <a:extLst>
                <a:ext uri="{FF2B5EF4-FFF2-40B4-BE49-F238E27FC236}">
                  <a16:creationId xmlns:a16="http://schemas.microsoft.com/office/drawing/2014/main" id="{A628B940-1ABB-40DA-8471-C15352C33FF6}"/>
                </a:ext>
              </a:extLst>
            </p:cNvPr>
            <p:cNvSpPr/>
            <p:nvPr/>
          </p:nvSpPr>
          <p:spPr>
            <a:xfrm>
              <a:off x="1775506" y="563779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51" name="Cube 250">
              <a:extLst>
                <a:ext uri="{FF2B5EF4-FFF2-40B4-BE49-F238E27FC236}">
                  <a16:creationId xmlns:a16="http://schemas.microsoft.com/office/drawing/2014/main" id="{6A405C6B-8D57-40AE-9E98-2CA70C665D10}"/>
                </a:ext>
              </a:extLst>
            </p:cNvPr>
            <p:cNvSpPr/>
            <p:nvPr/>
          </p:nvSpPr>
          <p:spPr>
            <a:xfrm>
              <a:off x="1270802" y="576237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52" name="Cube 251">
              <a:extLst>
                <a:ext uri="{FF2B5EF4-FFF2-40B4-BE49-F238E27FC236}">
                  <a16:creationId xmlns:a16="http://schemas.microsoft.com/office/drawing/2014/main" id="{9432D678-F06E-406E-B200-876EC3A7681E}"/>
                </a:ext>
              </a:extLst>
            </p:cNvPr>
            <p:cNvSpPr/>
            <p:nvPr/>
          </p:nvSpPr>
          <p:spPr>
            <a:xfrm>
              <a:off x="1772504" y="526916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53" name="Cube 252">
              <a:extLst>
                <a:ext uri="{FF2B5EF4-FFF2-40B4-BE49-F238E27FC236}">
                  <a16:creationId xmlns:a16="http://schemas.microsoft.com/office/drawing/2014/main" id="{B50D8F15-2099-4B8C-BB44-B548EB2EA26F}"/>
                </a:ext>
              </a:extLst>
            </p:cNvPr>
            <p:cNvSpPr/>
            <p:nvPr/>
          </p:nvSpPr>
          <p:spPr>
            <a:xfrm>
              <a:off x="1658595" y="576237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54" name="Cube 253">
              <a:extLst>
                <a:ext uri="{FF2B5EF4-FFF2-40B4-BE49-F238E27FC236}">
                  <a16:creationId xmlns:a16="http://schemas.microsoft.com/office/drawing/2014/main" id="{04C8BCF0-C009-4AF8-B826-7C448800C11A}"/>
                </a:ext>
              </a:extLst>
            </p:cNvPr>
            <p:cNvSpPr/>
            <p:nvPr/>
          </p:nvSpPr>
          <p:spPr>
            <a:xfrm>
              <a:off x="1658425" y="539373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56" name="Cube 255">
              <a:extLst>
                <a:ext uri="{FF2B5EF4-FFF2-40B4-BE49-F238E27FC236}">
                  <a16:creationId xmlns:a16="http://schemas.microsoft.com/office/drawing/2014/main" id="{B7227A35-185A-4AEB-A712-916E321C74B4}"/>
                </a:ext>
              </a:extLst>
            </p:cNvPr>
            <p:cNvSpPr/>
            <p:nvPr/>
          </p:nvSpPr>
          <p:spPr>
            <a:xfrm>
              <a:off x="1773710" y="4888917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57" name="Cube 256">
              <a:extLst>
                <a:ext uri="{FF2B5EF4-FFF2-40B4-BE49-F238E27FC236}">
                  <a16:creationId xmlns:a16="http://schemas.microsoft.com/office/drawing/2014/main" id="{6055910E-9646-4ADC-B477-597694E913D1}"/>
                </a:ext>
              </a:extLst>
            </p:cNvPr>
            <p:cNvSpPr/>
            <p:nvPr/>
          </p:nvSpPr>
          <p:spPr>
            <a:xfrm>
              <a:off x="1652560" y="5012477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F63E896C-3FC3-4E7B-8FD9-CF3C55103568}"/>
              </a:ext>
            </a:extLst>
          </p:cNvPr>
          <p:cNvGrpSpPr/>
          <p:nvPr/>
        </p:nvGrpSpPr>
        <p:grpSpPr>
          <a:xfrm>
            <a:off x="3382617" y="4766593"/>
            <a:ext cx="1528038" cy="1494361"/>
            <a:chOff x="3382617" y="4766593"/>
            <a:chExt cx="1528038" cy="1494361"/>
          </a:xfrm>
        </p:grpSpPr>
        <p:sp>
          <p:nvSpPr>
            <p:cNvPr id="279" name="Cube 278">
              <a:extLst>
                <a:ext uri="{FF2B5EF4-FFF2-40B4-BE49-F238E27FC236}">
                  <a16:creationId xmlns:a16="http://schemas.microsoft.com/office/drawing/2014/main" id="{CBFAC312-2859-4A27-868E-293F46257BD6}"/>
                </a:ext>
              </a:extLst>
            </p:cNvPr>
            <p:cNvSpPr/>
            <p:nvPr/>
          </p:nvSpPr>
          <p:spPr>
            <a:xfrm>
              <a:off x="3628328" y="4766593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58" name="Cube 257">
              <a:extLst>
                <a:ext uri="{FF2B5EF4-FFF2-40B4-BE49-F238E27FC236}">
                  <a16:creationId xmlns:a16="http://schemas.microsoft.com/office/drawing/2014/main" id="{765862DD-E9AA-4EEA-8A02-2C0D83B1477F}"/>
                </a:ext>
              </a:extLst>
            </p:cNvPr>
            <p:cNvSpPr/>
            <p:nvPr/>
          </p:nvSpPr>
          <p:spPr>
            <a:xfrm>
              <a:off x="3642333" y="551017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59" name="Cube 258">
              <a:extLst>
                <a:ext uri="{FF2B5EF4-FFF2-40B4-BE49-F238E27FC236}">
                  <a16:creationId xmlns:a16="http://schemas.microsoft.com/office/drawing/2014/main" id="{637D261E-F11D-4BC2-B3E9-F6E199B66663}"/>
                </a:ext>
              </a:extLst>
            </p:cNvPr>
            <p:cNvSpPr/>
            <p:nvPr/>
          </p:nvSpPr>
          <p:spPr>
            <a:xfrm>
              <a:off x="3644324" y="513400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60" name="Cube 259">
              <a:extLst>
                <a:ext uri="{FF2B5EF4-FFF2-40B4-BE49-F238E27FC236}">
                  <a16:creationId xmlns:a16="http://schemas.microsoft.com/office/drawing/2014/main" id="{C75E3908-E3AB-4BB0-96F6-493B9F79C14F}"/>
                </a:ext>
              </a:extLst>
            </p:cNvPr>
            <p:cNvSpPr/>
            <p:nvPr/>
          </p:nvSpPr>
          <p:spPr>
            <a:xfrm>
              <a:off x="3512647" y="5631059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61" name="Cube 260">
              <a:extLst>
                <a:ext uri="{FF2B5EF4-FFF2-40B4-BE49-F238E27FC236}">
                  <a16:creationId xmlns:a16="http://schemas.microsoft.com/office/drawing/2014/main" id="{7F013FC0-A276-4300-916E-C1AFE4853106}"/>
                </a:ext>
              </a:extLst>
            </p:cNvPr>
            <p:cNvSpPr/>
            <p:nvPr/>
          </p:nvSpPr>
          <p:spPr>
            <a:xfrm>
              <a:off x="3509136" y="5257676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62" name="Cube 261">
              <a:extLst>
                <a:ext uri="{FF2B5EF4-FFF2-40B4-BE49-F238E27FC236}">
                  <a16:creationId xmlns:a16="http://schemas.microsoft.com/office/drawing/2014/main" id="{D11E9507-EF76-466B-8507-5FC608383F33}"/>
                </a:ext>
              </a:extLst>
            </p:cNvPr>
            <p:cNvSpPr/>
            <p:nvPr/>
          </p:nvSpPr>
          <p:spPr>
            <a:xfrm>
              <a:off x="3384402" y="575895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63" name="Cube 262">
              <a:extLst>
                <a:ext uri="{FF2B5EF4-FFF2-40B4-BE49-F238E27FC236}">
                  <a16:creationId xmlns:a16="http://schemas.microsoft.com/office/drawing/2014/main" id="{1E48C317-19B9-4F5B-A2F2-9DEFBC1C0F51}"/>
                </a:ext>
              </a:extLst>
            </p:cNvPr>
            <p:cNvSpPr/>
            <p:nvPr/>
          </p:nvSpPr>
          <p:spPr>
            <a:xfrm>
              <a:off x="3382617" y="538229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64" name="Cube 263">
              <a:extLst>
                <a:ext uri="{FF2B5EF4-FFF2-40B4-BE49-F238E27FC236}">
                  <a16:creationId xmlns:a16="http://schemas.microsoft.com/office/drawing/2014/main" id="{E6AEB8F7-ABA6-4885-9AE9-EC16F55FFD09}"/>
                </a:ext>
              </a:extLst>
            </p:cNvPr>
            <p:cNvSpPr/>
            <p:nvPr/>
          </p:nvSpPr>
          <p:spPr>
            <a:xfrm>
              <a:off x="4013785" y="551845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65" name="Cube 264">
              <a:extLst>
                <a:ext uri="{FF2B5EF4-FFF2-40B4-BE49-F238E27FC236}">
                  <a16:creationId xmlns:a16="http://schemas.microsoft.com/office/drawing/2014/main" id="{7CFF85B9-DDE0-4E34-B17D-2487C1B80C5D}"/>
                </a:ext>
              </a:extLst>
            </p:cNvPr>
            <p:cNvSpPr/>
            <p:nvPr/>
          </p:nvSpPr>
          <p:spPr>
            <a:xfrm>
              <a:off x="4013784" y="514867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66" name="Cube 265">
              <a:extLst>
                <a:ext uri="{FF2B5EF4-FFF2-40B4-BE49-F238E27FC236}">
                  <a16:creationId xmlns:a16="http://schemas.microsoft.com/office/drawing/2014/main" id="{6BA8CD5F-16FF-442E-AE74-58434DE22F90}"/>
                </a:ext>
              </a:extLst>
            </p:cNvPr>
            <p:cNvSpPr/>
            <p:nvPr/>
          </p:nvSpPr>
          <p:spPr>
            <a:xfrm>
              <a:off x="4399854" y="5518595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67" name="Cube 266">
              <a:extLst>
                <a:ext uri="{FF2B5EF4-FFF2-40B4-BE49-F238E27FC236}">
                  <a16:creationId xmlns:a16="http://schemas.microsoft.com/office/drawing/2014/main" id="{922BA121-4DCA-4DE4-B334-8B2DDC4B6F7D}"/>
                </a:ext>
              </a:extLst>
            </p:cNvPr>
            <p:cNvSpPr/>
            <p:nvPr/>
          </p:nvSpPr>
          <p:spPr>
            <a:xfrm>
              <a:off x="4015627" y="4774739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68" name="Cube 267">
              <a:extLst>
                <a:ext uri="{FF2B5EF4-FFF2-40B4-BE49-F238E27FC236}">
                  <a16:creationId xmlns:a16="http://schemas.microsoft.com/office/drawing/2014/main" id="{DA29D78F-E8F4-497F-BF47-EB2335BBEBCC}"/>
                </a:ext>
              </a:extLst>
            </p:cNvPr>
            <p:cNvSpPr/>
            <p:nvPr/>
          </p:nvSpPr>
          <p:spPr>
            <a:xfrm>
              <a:off x="4391384" y="5155017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69" name="Cube 268">
              <a:extLst>
                <a:ext uri="{FF2B5EF4-FFF2-40B4-BE49-F238E27FC236}">
                  <a16:creationId xmlns:a16="http://schemas.microsoft.com/office/drawing/2014/main" id="{654381C7-679F-484D-A0F2-1F1749E8BF19}"/>
                </a:ext>
              </a:extLst>
            </p:cNvPr>
            <p:cNvSpPr/>
            <p:nvPr/>
          </p:nvSpPr>
          <p:spPr>
            <a:xfrm>
              <a:off x="4400910" y="4770580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70" name="Cube 269">
              <a:extLst>
                <a:ext uri="{FF2B5EF4-FFF2-40B4-BE49-F238E27FC236}">
                  <a16:creationId xmlns:a16="http://schemas.microsoft.com/office/drawing/2014/main" id="{06CE2246-821F-4567-9D86-B6A37FCCEE53}"/>
                </a:ext>
              </a:extLst>
            </p:cNvPr>
            <p:cNvSpPr/>
            <p:nvPr/>
          </p:nvSpPr>
          <p:spPr>
            <a:xfrm>
              <a:off x="3907223" y="5632592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71" name="Cube 270">
              <a:extLst>
                <a:ext uri="{FF2B5EF4-FFF2-40B4-BE49-F238E27FC236}">
                  <a16:creationId xmlns:a16="http://schemas.microsoft.com/office/drawing/2014/main" id="{3A45ED93-4B80-4CCB-9221-70E27FE0AC10}"/>
                </a:ext>
              </a:extLst>
            </p:cNvPr>
            <p:cNvSpPr/>
            <p:nvPr/>
          </p:nvSpPr>
          <p:spPr>
            <a:xfrm>
              <a:off x="4277475" y="5637799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72" name="Cube 271">
              <a:extLst>
                <a:ext uri="{FF2B5EF4-FFF2-40B4-BE49-F238E27FC236}">
                  <a16:creationId xmlns:a16="http://schemas.microsoft.com/office/drawing/2014/main" id="{80006E80-528E-4AE6-9F91-2C8A4B2151B0}"/>
                </a:ext>
              </a:extLst>
            </p:cNvPr>
            <p:cNvSpPr/>
            <p:nvPr/>
          </p:nvSpPr>
          <p:spPr>
            <a:xfrm>
              <a:off x="3772771" y="576237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73" name="Cube 272">
              <a:extLst>
                <a:ext uri="{FF2B5EF4-FFF2-40B4-BE49-F238E27FC236}">
                  <a16:creationId xmlns:a16="http://schemas.microsoft.com/office/drawing/2014/main" id="{896EBFF9-DCCB-4184-A32B-AC52B313BFA6}"/>
                </a:ext>
              </a:extLst>
            </p:cNvPr>
            <p:cNvSpPr/>
            <p:nvPr/>
          </p:nvSpPr>
          <p:spPr>
            <a:xfrm>
              <a:off x="4274473" y="5269164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74" name="Cube 273">
              <a:extLst>
                <a:ext uri="{FF2B5EF4-FFF2-40B4-BE49-F238E27FC236}">
                  <a16:creationId xmlns:a16="http://schemas.microsoft.com/office/drawing/2014/main" id="{3043FEFD-31D0-49B7-80A7-E7F8DABB5C7D}"/>
                </a:ext>
              </a:extLst>
            </p:cNvPr>
            <p:cNvSpPr/>
            <p:nvPr/>
          </p:nvSpPr>
          <p:spPr>
            <a:xfrm>
              <a:off x="4160564" y="576237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75" name="Cube 274">
              <a:extLst>
                <a:ext uri="{FF2B5EF4-FFF2-40B4-BE49-F238E27FC236}">
                  <a16:creationId xmlns:a16="http://schemas.microsoft.com/office/drawing/2014/main" id="{168045E5-F265-4109-BE4B-7DFF661DB648}"/>
                </a:ext>
              </a:extLst>
            </p:cNvPr>
            <p:cNvSpPr/>
            <p:nvPr/>
          </p:nvSpPr>
          <p:spPr>
            <a:xfrm>
              <a:off x="4160394" y="539373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80" name="Cube 279">
              <a:extLst>
                <a:ext uri="{FF2B5EF4-FFF2-40B4-BE49-F238E27FC236}">
                  <a16:creationId xmlns:a16="http://schemas.microsoft.com/office/drawing/2014/main" id="{3E962B38-0207-4672-BC94-D16C6339BB9F}"/>
                </a:ext>
              </a:extLst>
            </p:cNvPr>
            <p:cNvSpPr/>
            <p:nvPr/>
          </p:nvSpPr>
          <p:spPr>
            <a:xfrm>
              <a:off x="3501920" y="4880916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81" name="Cube 280">
              <a:extLst>
                <a:ext uri="{FF2B5EF4-FFF2-40B4-BE49-F238E27FC236}">
                  <a16:creationId xmlns:a16="http://schemas.microsoft.com/office/drawing/2014/main" id="{BA6EA9ED-1293-4461-9D33-3BBE3D83EB8C}"/>
                </a:ext>
              </a:extLst>
            </p:cNvPr>
            <p:cNvSpPr/>
            <p:nvPr/>
          </p:nvSpPr>
          <p:spPr>
            <a:xfrm>
              <a:off x="3889645" y="4880916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76" name="Cube 275">
              <a:extLst>
                <a:ext uri="{FF2B5EF4-FFF2-40B4-BE49-F238E27FC236}">
                  <a16:creationId xmlns:a16="http://schemas.microsoft.com/office/drawing/2014/main" id="{A3C08D72-FDAC-40DC-B84C-A67C463D90D7}"/>
                </a:ext>
              </a:extLst>
            </p:cNvPr>
            <p:cNvSpPr/>
            <p:nvPr/>
          </p:nvSpPr>
          <p:spPr>
            <a:xfrm>
              <a:off x="4275679" y="4888917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77" name="Cube 276">
              <a:extLst>
                <a:ext uri="{FF2B5EF4-FFF2-40B4-BE49-F238E27FC236}">
                  <a16:creationId xmlns:a16="http://schemas.microsoft.com/office/drawing/2014/main" id="{191F640C-7F80-472E-9E19-B33634E78471}"/>
                </a:ext>
              </a:extLst>
            </p:cNvPr>
            <p:cNvSpPr/>
            <p:nvPr/>
          </p:nvSpPr>
          <p:spPr>
            <a:xfrm>
              <a:off x="4154529" y="5012477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311" name="Group 310">
            <a:extLst>
              <a:ext uri="{FF2B5EF4-FFF2-40B4-BE49-F238E27FC236}">
                <a16:creationId xmlns:a16="http://schemas.microsoft.com/office/drawing/2014/main" id="{446BA8DA-A059-4831-8C4E-3688E4935A92}"/>
              </a:ext>
            </a:extLst>
          </p:cNvPr>
          <p:cNvGrpSpPr/>
          <p:nvPr/>
        </p:nvGrpSpPr>
        <p:grpSpPr>
          <a:xfrm>
            <a:off x="6005429" y="4765981"/>
            <a:ext cx="1532650" cy="1497504"/>
            <a:chOff x="6005429" y="4765981"/>
            <a:chExt cx="1532650" cy="1497504"/>
          </a:xfrm>
        </p:grpSpPr>
        <p:sp>
          <p:nvSpPr>
            <p:cNvPr id="282" name="Cube 281">
              <a:extLst>
                <a:ext uri="{FF2B5EF4-FFF2-40B4-BE49-F238E27FC236}">
                  <a16:creationId xmlns:a16="http://schemas.microsoft.com/office/drawing/2014/main" id="{FF433286-7AFB-45C1-9471-32FDA6258C90}"/>
                </a:ext>
              </a:extLst>
            </p:cNvPr>
            <p:cNvSpPr/>
            <p:nvPr/>
          </p:nvSpPr>
          <p:spPr>
            <a:xfrm>
              <a:off x="6255752" y="4769124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83" name="Cube 282">
              <a:extLst>
                <a:ext uri="{FF2B5EF4-FFF2-40B4-BE49-F238E27FC236}">
                  <a16:creationId xmlns:a16="http://schemas.microsoft.com/office/drawing/2014/main" id="{ED298868-19DB-460C-83E8-FFDA1368C150}"/>
                </a:ext>
              </a:extLst>
            </p:cNvPr>
            <p:cNvSpPr/>
            <p:nvPr/>
          </p:nvSpPr>
          <p:spPr>
            <a:xfrm>
              <a:off x="6269757" y="551270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84" name="Cube 283">
              <a:extLst>
                <a:ext uri="{FF2B5EF4-FFF2-40B4-BE49-F238E27FC236}">
                  <a16:creationId xmlns:a16="http://schemas.microsoft.com/office/drawing/2014/main" id="{9443DCDA-2410-40C8-A638-625B5FD2EDE0}"/>
                </a:ext>
              </a:extLst>
            </p:cNvPr>
            <p:cNvSpPr/>
            <p:nvPr/>
          </p:nvSpPr>
          <p:spPr>
            <a:xfrm>
              <a:off x="6271748" y="5136539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85" name="Cube 284">
              <a:extLst>
                <a:ext uri="{FF2B5EF4-FFF2-40B4-BE49-F238E27FC236}">
                  <a16:creationId xmlns:a16="http://schemas.microsoft.com/office/drawing/2014/main" id="{8ACF29F1-E3B4-4F8F-ADD9-168EF04D18FA}"/>
                </a:ext>
              </a:extLst>
            </p:cNvPr>
            <p:cNvSpPr/>
            <p:nvPr/>
          </p:nvSpPr>
          <p:spPr>
            <a:xfrm>
              <a:off x="6140071" y="5633590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86" name="Cube 285">
              <a:extLst>
                <a:ext uri="{FF2B5EF4-FFF2-40B4-BE49-F238E27FC236}">
                  <a16:creationId xmlns:a16="http://schemas.microsoft.com/office/drawing/2014/main" id="{B1EA2B0D-BAC9-457A-95B2-D1AA8D647341}"/>
                </a:ext>
              </a:extLst>
            </p:cNvPr>
            <p:cNvSpPr/>
            <p:nvPr/>
          </p:nvSpPr>
          <p:spPr>
            <a:xfrm>
              <a:off x="6136560" y="5260207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87" name="Cube 286">
              <a:extLst>
                <a:ext uri="{FF2B5EF4-FFF2-40B4-BE49-F238E27FC236}">
                  <a16:creationId xmlns:a16="http://schemas.microsoft.com/office/drawing/2014/main" id="{2286EE2A-1684-494A-B02A-5BFF286CB89B}"/>
                </a:ext>
              </a:extLst>
            </p:cNvPr>
            <p:cNvSpPr/>
            <p:nvPr/>
          </p:nvSpPr>
          <p:spPr>
            <a:xfrm>
              <a:off x="6011826" y="5761481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88" name="Cube 287">
              <a:extLst>
                <a:ext uri="{FF2B5EF4-FFF2-40B4-BE49-F238E27FC236}">
                  <a16:creationId xmlns:a16="http://schemas.microsoft.com/office/drawing/2014/main" id="{415954BD-C392-40CE-841B-FA6D44B2DE85}"/>
                </a:ext>
              </a:extLst>
            </p:cNvPr>
            <p:cNvSpPr/>
            <p:nvPr/>
          </p:nvSpPr>
          <p:spPr>
            <a:xfrm>
              <a:off x="6010041" y="5384828"/>
              <a:ext cx="509745" cy="498584"/>
            </a:xfrm>
            <a:prstGeom prst="cube">
              <a:avLst/>
            </a:prstGeom>
            <a:solidFill>
              <a:srgbClr val="FFCCCC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89" name="Cube 288">
              <a:extLst>
                <a:ext uri="{FF2B5EF4-FFF2-40B4-BE49-F238E27FC236}">
                  <a16:creationId xmlns:a16="http://schemas.microsoft.com/office/drawing/2014/main" id="{69AEC3A9-36C6-4498-BABE-A404A982BBB1}"/>
                </a:ext>
              </a:extLst>
            </p:cNvPr>
            <p:cNvSpPr/>
            <p:nvPr/>
          </p:nvSpPr>
          <p:spPr>
            <a:xfrm>
              <a:off x="6641209" y="5520987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90" name="Cube 289">
              <a:extLst>
                <a:ext uri="{FF2B5EF4-FFF2-40B4-BE49-F238E27FC236}">
                  <a16:creationId xmlns:a16="http://schemas.microsoft.com/office/drawing/2014/main" id="{865DC2A8-EF5B-4E6D-8E2D-17B73E13D92D}"/>
                </a:ext>
              </a:extLst>
            </p:cNvPr>
            <p:cNvSpPr/>
            <p:nvPr/>
          </p:nvSpPr>
          <p:spPr>
            <a:xfrm>
              <a:off x="6641208" y="5151208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91" name="Cube 290">
              <a:extLst>
                <a:ext uri="{FF2B5EF4-FFF2-40B4-BE49-F238E27FC236}">
                  <a16:creationId xmlns:a16="http://schemas.microsoft.com/office/drawing/2014/main" id="{E89B2C05-C171-4270-9E78-1D998CF295BC}"/>
                </a:ext>
              </a:extLst>
            </p:cNvPr>
            <p:cNvSpPr/>
            <p:nvPr/>
          </p:nvSpPr>
          <p:spPr>
            <a:xfrm>
              <a:off x="7027278" y="5521126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92" name="Cube 291">
              <a:extLst>
                <a:ext uri="{FF2B5EF4-FFF2-40B4-BE49-F238E27FC236}">
                  <a16:creationId xmlns:a16="http://schemas.microsoft.com/office/drawing/2014/main" id="{7CA036B8-224B-4CF6-A391-1516C998E708}"/>
                </a:ext>
              </a:extLst>
            </p:cNvPr>
            <p:cNvSpPr/>
            <p:nvPr/>
          </p:nvSpPr>
          <p:spPr>
            <a:xfrm>
              <a:off x="6643051" y="476598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93" name="Cube 292">
              <a:extLst>
                <a:ext uri="{FF2B5EF4-FFF2-40B4-BE49-F238E27FC236}">
                  <a16:creationId xmlns:a16="http://schemas.microsoft.com/office/drawing/2014/main" id="{B2BAD13A-4620-4ACF-B86F-7012302E4C1C}"/>
                </a:ext>
              </a:extLst>
            </p:cNvPr>
            <p:cNvSpPr/>
            <p:nvPr/>
          </p:nvSpPr>
          <p:spPr>
            <a:xfrm>
              <a:off x="7018808" y="5157548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94" name="Cube 293">
              <a:extLst>
                <a:ext uri="{FF2B5EF4-FFF2-40B4-BE49-F238E27FC236}">
                  <a16:creationId xmlns:a16="http://schemas.microsoft.com/office/drawing/2014/main" id="{69DF8E31-C0D0-4B13-A631-F9013519E972}"/>
                </a:ext>
              </a:extLst>
            </p:cNvPr>
            <p:cNvSpPr/>
            <p:nvPr/>
          </p:nvSpPr>
          <p:spPr>
            <a:xfrm>
              <a:off x="7028334" y="4773111"/>
              <a:ext cx="509745" cy="498584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95" name="Cube 294">
              <a:extLst>
                <a:ext uri="{FF2B5EF4-FFF2-40B4-BE49-F238E27FC236}">
                  <a16:creationId xmlns:a16="http://schemas.microsoft.com/office/drawing/2014/main" id="{7701DE81-040D-4958-AEC0-92BB469CA427}"/>
                </a:ext>
              </a:extLst>
            </p:cNvPr>
            <p:cNvSpPr/>
            <p:nvPr/>
          </p:nvSpPr>
          <p:spPr>
            <a:xfrm>
              <a:off x="6534647" y="5635123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96" name="Cube 295">
              <a:extLst>
                <a:ext uri="{FF2B5EF4-FFF2-40B4-BE49-F238E27FC236}">
                  <a16:creationId xmlns:a16="http://schemas.microsoft.com/office/drawing/2014/main" id="{9A931133-42D7-460E-B30E-0DFA65299B06}"/>
                </a:ext>
              </a:extLst>
            </p:cNvPr>
            <p:cNvSpPr/>
            <p:nvPr/>
          </p:nvSpPr>
          <p:spPr>
            <a:xfrm>
              <a:off x="6904899" y="5640330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97" name="Cube 296">
              <a:extLst>
                <a:ext uri="{FF2B5EF4-FFF2-40B4-BE49-F238E27FC236}">
                  <a16:creationId xmlns:a16="http://schemas.microsoft.com/office/drawing/2014/main" id="{46D3957A-D876-4EA6-8263-76E23C6054C6}"/>
                </a:ext>
              </a:extLst>
            </p:cNvPr>
            <p:cNvSpPr/>
            <p:nvPr/>
          </p:nvSpPr>
          <p:spPr>
            <a:xfrm>
              <a:off x="6400195" y="576490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98" name="Cube 297">
              <a:extLst>
                <a:ext uri="{FF2B5EF4-FFF2-40B4-BE49-F238E27FC236}">
                  <a16:creationId xmlns:a16="http://schemas.microsoft.com/office/drawing/2014/main" id="{195EB409-232C-4E04-996E-CAB12A9B1A64}"/>
                </a:ext>
              </a:extLst>
            </p:cNvPr>
            <p:cNvSpPr/>
            <p:nvPr/>
          </p:nvSpPr>
          <p:spPr>
            <a:xfrm>
              <a:off x="6901897" y="5271695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99" name="Cube 298">
              <a:extLst>
                <a:ext uri="{FF2B5EF4-FFF2-40B4-BE49-F238E27FC236}">
                  <a16:creationId xmlns:a16="http://schemas.microsoft.com/office/drawing/2014/main" id="{D8BE9BE9-CB56-4F51-A4F8-AB59D2EA69F5}"/>
                </a:ext>
              </a:extLst>
            </p:cNvPr>
            <p:cNvSpPr/>
            <p:nvPr/>
          </p:nvSpPr>
          <p:spPr>
            <a:xfrm>
              <a:off x="6787988" y="5764901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01" name="Cube 300">
              <a:extLst>
                <a:ext uri="{FF2B5EF4-FFF2-40B4-BE49-F238E27FC236}">
                  <a16:creationId xmlns:a16="http://schemas.microsoft.com/office/drawing/2014/main" id="{FA6929C4-96CF-4D3D-9B86-0BE3374DA0B7}"/>
                </a:ext>
              </a:extLst>
            </p:cNvPr>
            <p:cNvSpPr/>
            <p:nvPr/>
          </p:nvSpPr>
          <p:spPr>
            <a:xfrm>
              <a:off x="6129344" y="4883447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49" name="Cube 148">
              <a:extLst>
                <a:ext uri="{FF2B5EF4-FFF2-40B4-BE49-F238E27FC236}">
                  <a16:creationId xmlns:a16="http://schemas.microsoft.com/office/drawing/2014/main" id="{2EE3511C-76D0-4313-BD62-9D89D99F397B}"/>
                </a:ext>
              </a:extLst>
            </p:cNvPr>
            <p:cNvSpPr/>
            <p:nvPr/>
          </p:nvSpPr>
          <p:spPr>
            <a:xfrm>
              <a:off x="6515344" y="5262326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50" name="Cube 149">
              <a:extLst>
                <a:ext uri="{FF2B5EF4-FFF2-40B4-BE49-F238E27FC236}">
                  <a16:creationId xmlns:a16="http://schemas.microsoft.com/office/drawing/2014/main" id="{31AF5A83-ABDA-4964-9A81-16EC6AECB8FB}"/>
                </a:ext>
              </a:extLst>
            </p:cNvPr>
            <p:cNvSpPr/>
            <p:nvPr/>
          </p:nvSpPr>
          <p:spPr>
            <a:xfrm>
              <a:off x="6406275" y="5383300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00" name="Cube 299">
              <a:extLst>
                <a:ext uri="{FF2B5EF4-FFF2-40B4-BE49-F238E27FC236}">
                  <a16:creationId xmlns:a16="http://schemas.microsoft.com/office/drawing/2014/main" id="{905C9FD5-95C0-4E2F-8C08-1FC4842D3A87}"/>
                </a:ext>
              </a:extLst>
            </p:cNvPr>
            <p:cNvSpPr/>
            <p:nvPr/>
          </p:nvSpPr>
          <p:spPr>
            <a:xfrm>
              <a:off x="6787818" y="5396266"/>
              <a:ext cx="509745" cy="498584"/>
            </a:xfrm>
            <a:prstGeom prst="cube">
              <a:avLst/>
            </a:prstGeom>
            <a:solidFill>
              <a:srgbClr val="FFFF66"/>
            </a:solidFill>
            <a:ln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02" name="Cube 301">
              <a:extLst>
                <a:ext uri="{FF2B5EF4-FFF2-40B4-BE49-F238E27FC236}">
                  <a16:creationId xmlns:a16="http://schemas.microsoft.com/office/drawing/2014/main" id="{B3235983-49A7-46AF-BF5F-81BE3CEE19F2}"/>
                </a:ext>
              </a:extLst>
            </p:cNvPr>
            <p:cNvSpPr/>
            <p:nvPr/>
          </p:nvSpPr>
          <p:spPr>
            <a:xfrm>
              <a:off x="6517069" y="4883447"/>
              <a:ext cx="509745" cy="498584"/>
            </a:xfrm>
            <a:prstGeom prst="cub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03" name="Cube 302">
              <a:extLst>
                <a:ext uri="{FF2B5EF4-FFF2-40B4-BE49-F238E27FC236}">
                  <a16:creationId xmlns:a16="http://schemas.microsoft.com/office/drawing/2014/main" id="{E7A20DC1-EC85-4794-8207-DF0A4ADFEA7E}"/>
                </a:ext>
              </a:extLst>
            </p:cNvPr>
            <p:cNvSpPr/>
            <p:nvPr/>
          </p:nvSpPr>
          <p:spPr>
            <a:xfrm>
              <a:off x="6903103" y="4891448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47" name="Cube 146">
              <a:extLst>
                <a:ext uri="{FF2B5EF4-FFF2-40B4-BE49-F238E27FC236}">
                  <a16:creationId xmlns:a16="http://schemas.microsoft.com/office/drawing/2014/main" id="{A2DD7BD3-964D-4842-8017-D8F0BC29825A}"/>
                </a:ext>
              </a:extLst>
            </p:cNvPr>
            <p:cNvSpPr/>
            <p:nvPr/>
          </p:nvSpPr>
          <p:spPr>
            <a:xfrm>
              <a:off x="6005429" y="5011968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48" name="Cube 147">
              <a:extLst>
                <a:ext uri="{FF2B5EF4-FFF2-40B4-BE49-F238E27FC236}">
                  <a16:creationId xmlns:a16="http://schemas.microsoft.com/office/drawing/2014/main" id="{C73487B9-DE9D-45A8-A4BD-334CE46F0AAE}"/>
                </a:ext>
              </a:extLst>
            </p:cNvPr>
            <p:cNvSpPr/>
            <p:nvPr/>
          </p:nvSpPr>
          <p:spPr>
            <a:xfrm>
              <a:off x="6393446" y="5014079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04" name="Cube 303">
              <a:extLst>
                <a:ext uri="{FF2B5EF4-FFF2-40B4-BE49-F238E27FC236}">
                  <a16:creationId xmlns:a16="http://schemas.microsoft.com/office/drawing/2014/main" id="{103B36DF-085C-4A03-B915-3E4767D13329}"/>
                </a:ext>
              </a:extLst>
            </p:cNvPr>
            <p:cNvSpPr/>
            <p:nvPr/>
          </p:nvSpPr>
          <p:spPr>
            <a:xfrm>
              <a:off x="6781953" y="5015008"/>
              <a:ext cx="509745" cy="498584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310" name="Group 309">
            <a:extLst>
              <a:ext uri="{FF2B5EF4-FFF2-40B4-BE49-F238E27FC236}">
                <a16:creationId xmlns:a16="http://schemas.microsoft.com/office/drawing/2014/main" id="{BD6E9060-5045-4FE0-84F1-9D5C84D8149E}"/>
              </a:ext>
            </a:extLst>
          </p:cNvPr>
          <p:cNvGrpSpPr/>
          <p:nvPr/>
        </p:nvGrpSpPr>
        <p:grpSpPr>
          <a:xfrm>
            <a:off x="7742834" y="3904386"/>
            <a:ext cx="1032319" cy="869916"/>
            <a:chOff x="7742834" y="3904386"/>
            <a:chExt cx="1032319" cy="869916"/>
          </a:xfrm>
        </p:grpSpPr>
        <p:sp>
          <p:nvSpPr>
            <p:cNvPr id="309" name="Cube 308">
              <a:extLst>
                <a:ext uri="{FF2B5EF4-FFF2-40B4-BE49-F238E27FC236}">
                  <a16:creationId xmlns:a16="http://schemas.microsoft.com/office/drawing/2014/main" id="{8CE0C4AB-DFCC-441E-9272-9DFF7712BB58}"/>
                </a:ext>
              </a:extLst>
            </p:cNvPr>
            <p:cNvSpPr/>
            <p:nvPr/>
          </p:nvSpPr>
          <p:spPr>
            <a:xfrm>
              <a:off x="8265408" y="4153678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06" name="Cube 305">
              <a:extLst>
                <a:ext uri="{FF2B5EF4-FFF2-40B4-BE49-F238E27FC236}">
                  <a16:creationId xmlns:a16="http://schemas.microsoft.com/office/drawing/2014/main" id="{D615BAAC-E849-4951-A27D-AD84205CC5B7}"/>
                </a:ext>
              </a:extLst>
            </p:cNvPr>
            <p:cNvSpPr/>
            <p:nvPr/>
          </p:nvSpPr>
          <p:spPr>
            <a:xfrm>
              <a:off x="8143680" y="4275718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07" name="Cube 306">
              <a:extLst>
                <a:ext uri="{FF2B5EF4-FFF2-40B4-BE49-F238E27FC236}">
                  <a16:creationId xmlns:a16="http://schemas.microsoft.com/office/drawing/2014/main" id="{86CE98FE-90AC-4FFF-93FD-A32A0C81605F}"/>
                </a:ext>
              </a:extLst>
            </p:cNvPr>
            <p:cNvSpPr/>
            <p:nvPr/>
          </p:nvSpPr>
          <p:spPr>
            <a:xfrm>
              <a:off x="7742834" y="3904386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08" name="Cube 307">
              <a:extLst>
                <a:ext uri="{FF2B5EF4-FFF2-40B4-BE49-F238E27FC236}">
                  <a16:creationId xmlns:a16="http://schemas.microsoft.com/office/drawing/2014/main" id="{62E42E5B-40D8-48CE-9044-FE716E74AF59}"/>
                </a:ext>
              </a:extLst>
            </p:cNvPr>
            <p:cNvSpPr/>
            <p:nvPr/>
          </p:nvSpPr>
          <p:spPr>
            <a:xfrm>
              <a:off x="8130851" y="3906497"/>
              <a:ext cx="509745" cy="498584"/>
            </a:xfrm>
            <a:prstGeom prst="cube">
              <a:avLst/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sp>
        <p:nvSpPr>
          <p:cNvPr id="312" name="TextBox 311">
            <a:extLst>
              <a:ext uri="{FF2B5EF4-FFF2-40B4-BE49-F238E27FC236}">
                <a16:creationId xmlns:a16="http://schemas.microsoft.com/office/drawing/2014/main" id="{4113B579-56D8-45BB-8385-3E114FE59E87}"/>
              </a:ext>
            </a:extLst>
          </p:cNvPr>
          <p:cNvSpPr txBox="1"/>
          <p:nvPr/>
        </p:nvSpPr>
        <p:spPr>
          <a:xfrm>
            <a:off x="287164" y="140497"/>
            <a:ext cx="177003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800" dirty="0">
                <a:solidFill>
                  <a:srgbClr val="002060"/>
                </a:solidFill>
                <a:latin typeface="Bodoni MT Condensed" panose="02070606080606020203" pitchFamily="18" charset="0"/>
              </a:rPr>
              <a:t>SOLUTION 7</a:t>
            </a:r>
          </a:p>
        </p:txBody>
      </p:sp>
    </p:spTree>
    <p:extLst>
      <p:ext uri="{BB962C8B-B14F-4D97-AF65-F5344CB8AC3E}">
        <p14:creationId xmlns:p14="http://schemas.microsoft.com/office/powerpoint/2010/main" val="378120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9D8A8F-5FA0-4A5B-9D51-A8B79E464C17}"/>
              </a:ext>
            </a:extLst>
          </p:cNvPr>
          <p:cNvSpPr txBox="1"/>
          <p:nvPr/>
        </p:nvSpPr>
        <p:spPr>
          <a:xfrm>
            <a:off x="1409029" y="158511"/>
            <a:ext cx="6037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latin typeface="Arial Narrow" panose="020B0606020202030204" pitchFamily="34" charset="0"/>
              </a:rPr>
              <a:t>How many different ways can 4 multilink cubes be clipped together?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24EFF056-3375-4CAA-867C-042A63BE197C}"/>
              </a:ext>
            </a:extLst>
          </p:cNvPr>
          <p:cNvGrpSpPr/>
          <p:nvPr/>
        </p:nvGrpSpPr>
        <p:grpSpPr>
          <a:xfrm>
            <a:off x="612660" y="1449343"/>
            <a:ext cx="2276367" cy="502127"/>
            <a:chOff x="612660" y="1449343"/>
            <a:chExt cx="2276367" cy="502127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3708156-E0B4-40D7-906D-9E2CDE57CBCD}"/>
                </a:ext>
              </a:extLst>
            </p:cNvPr>
            <p:cNvGrpSpPr/>
            <p:nvPr/>
          </p:nvGrpSpPr>
          <p:grpSpPr>
            <a:xfrm>
              <a:off x="1270792" y="1452886"/>
              <a:ext cx="1618235" cy="498584"/>
              <a:chOff x="1462345" y="2014099"/>
              <a:chExt cx="1618235" cy="498584"/>
            </a:xfrm>
          </p:grpSpPr>
          <p:sp>
            <p:nvSpPr>
              <p:cNvPr id="4" name="Cube 3">
                <a:extLst>
                  <a:ext uri="{FF2B5EF4-FFF2-40B4-BE49-F238E27FC236}">
                    <a16:creationId xmlns:a16="http://schemas.microsoft.com/office/drawing/2014/main" id="{38711EF2-3928-4792-BDF3-5BA99E2246A2}"/>
                  </a:ext>
                </a:extLst>
              </p:cNvPr>
              <p:cNvSpPr/>
              <p:nvPr/>
            </p:nvSpPr>
            <p:spPr>
              <a:xfrm>
                <a:off x="1462345" y="2014099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" name="Cube 4">
                <a:extLst>
                  <a:ext uri="{FF2B5EF4-FFF2-40B4-BE49-F238E27FC236}">
                    <a16:creationId xmlns:a16="http://schemas.microsoft.com/office/drawing/2014/main" id="{941AD23E-D118-49CE-9947-4536DDCD6DF0}"/>
                  </a:ext>
                </a:extLst>
              </p:cNvPr>
              <p:cNvSpPr/>
              <p:nvPr/>
            </p:nvSpPr>
            <p:spPr>
              <a:xfrm>
                <a:off x="1825471" y="2014099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Cube 5">
                <a:extLst>
                  <a:ext uri="{FF2B5EF4-FFF2-40B4-BE49-F238E27FC236}">
                    <a16:creationId xmlns:a16="http://schemas.microsoft.com/office/drawing/2014/main" id="{AD4C29F5-52E4-4DEC-BE6A-83B9CCF62DAF}"/>
                  </a:ext>
                </a:extLst>
              </p:cNvPr>
              <p:cNvSpPr/>
              <p:nvPr/>
            </p:nvSpPr>
            <p:spPr>
              <a:xfrm>
                <a:off x="2188597" y="2014099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Cube 6">
                <a:extLst>
                  <a:ext uri="{FF2B5EF4-FFF2-40B4-BE49-F238E27FC236}">
                    <a16:creationId xmlns:a16="http://schemas.microsoft.com/office/drawing/2014/main" id="{7174E58F-31F7-4147-9680-FE86169AC79F}"/>
                  </a:ext>
                </a:extLst>
              </p:cNvPr>
              <p:cNvSpPr/>
              <p:nvPr/>
            </p:nvSpPr>
            <p:spPr>
              <a:xfrm>
                <a:off x="2570835" y="2014099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A2BF6140-AB72-467B-8D40-319E76284EFA}"/>
                </a:ext>
              </a:extLst>
            </p:cNvPr>
            <p:cNvSpPr/>
            <p:nvPr/>
          </p:nvSpPr>
          <p:spPr>
            <a:xfrm>
              <a:off x="612660" y="1449343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1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F8AD1C2-7C77-4D38-9A2F-CAA39097F2B4}"/>
              </a:ext>
            </a:extLst>
          </p:cNvPr>
          <p:cNvGrpSpPr/>
          <p:nvPr/>
        </p:nvGrpSpPr>
        <p:grpSpPr>
          <a:xfrm>
            <a:off x="612659" y="2615152"/>
            <a:ext cx="1902093" cy="869236"/>
            <a:chOff x="612659" y="2615152"/>
            <a:chExt cx="1902093" cy="869236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E507235-437F-4E4E-8D7E-B72A0DFD7887}"/>
                </a:ext>
              </a:extLst>
            </p:cNvPr>
            <p:cNvGrpSpPr/>
            <p:nvPr/>
          </p:nvGrpSpPr>
          <p:grpSpPr>
            <a:xfrm>
              <a:off x="1278755" y="2615152"/>
              <a:ext cx="1235997" cy="869236"/>
              <a:chOff x="4233767" y="2158973"/>
              <a:chExt cx="1235997" cy="869236"/>
            </a:xfrm>
          </p:grpSpPr>
          <p:sp>
            <p:nvSpPr>
              <p:cNvPr id="12" name="Cube 11">
                <a:extLst>
                  <a:ext uri="{FF2B5EF4-FFF2-40B4-BE49-F238E27FC236}">
                    <a16:creationId xmlns:a16="http://schemas.microsoft.com/office/drawing/2014/main" id="{C8B96B11-DB85-4956-9D57-C099537CE9D4}"/>
                  </a:ext>
                </a:extLst>
              </p:cNvPr>
              <p:cNvSpPr/>
              <p:nvPr/>
            </p:nvSpPr>
            <p:spPr>
              <a:xfrm>
                <a:off x="4599370" y="2529625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Cube 7">
                <a:extLst>
                  <a:ext uri="{FF2B5EF4-FFF2-40B4-BE49-F238E27FC236}">
                    <a16:creationId xmlns:a16="http://schemas.microsoft.com/office/drawing/2014/main" id="{9917B2AF-B1EF-4749-B741-D879328B9CB5}"/>
                  </a:ext>
                </a:extLst>
              </p:cNvPr>
              <p:cNvSpPr/>
              <p:nvPr/>
            </p:nvSpPr>
            <p:spPr>
              <a:xfrm>
                <a:off x="4233767" y="2158973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Cube 9">
                <a:extLst>
                  <a:ext uri="{FF2B5EF4-FFF2-40B4-BE49-F238E27FC236}">
                    <a16:creationId xmlns:a16="http://schemas.microsoft.com/office/drawing/2014/main" id="{FBF16D48-7BE7-47DE-A410-6F5BF01CDAB6}"/>
                  </a:ext>
                </a:extLst>
              </p:cNvPr>
              <p:cNvSpPr/>
              <p:nvPr/>
            </p:nvSpPr>
            <p:spPr>
              <a:xfrm>
                <a:off x="4599370" y="2158973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Cube 10">
                <a:extLst>
                  <a:ext uri="{FF2B5EF4-FFF2-40B4-BE49-F238E27FC236}">
                    <a16:creationId xmlns:a16="http://schemas.microsoft.com/office/drawing/2014/main" id="{8AE6C56C-031B-477B-B448-74C0AAA2046C}"/>
                  </a:ext>
                </a:extLst>
              </p:cNvPr>
              <p:cNvSpPr/>
              <p:nvPr/>
            </p:nvSpPr>
            <p:spPr>
              <a:xfrm>
                <a:off x="4960019" y="2158973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138D032-CFCF-47E4-9E23-B026913CC318}"/>
                </a:ext>
              </a:extLst>
            </p:cNvPr>
            <p:cNvSpPr/>
            <p:nvPr/>
          </p:nvSpPr>
          <p:spPr>
            <a:xfrm>
              <a:off x="612659" y="2641341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2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5851E344-974E-41C8-B931-027BE1C89418}"/>
              </a:ext>
            </a:extLst>
          </p:cNvPr>
          <p:cNvGrpSpPr/>
          <p:nvPr/>
        </p:nvGrpSpPr>
        <p:grpSpPr>
          <a:xfrm>
            <a:off x="615607" y="4143130"/>
            <a:ext cx="1891182" cy="872999"/>
            <a:chOff x="615607" y="4143130"/>
            <a:chExt cx="1891182" cy="872999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73499A8-AA1F-4988-9C5B-292292001A66}"/>
                </a:ext>
              </a:extLst>
            </p:cNvPr>
            <p:cNvGrpSpPr/>
            <p:nvPr/>
          </p:nvGrpSpPr>
          <p:grpSpPr>
            <a:xfrm>
              <a:off x="1269269" y="4143130"/>
              <a:ext cx="1237520" cy="872999"/>
              <a:chOff x="3633575" y="2269980"/>
              <a:chExt cx="1237520" cy="872999"/>
            </a:xfrm>
          </p:grpSpPr>
          <p:sp>
            <p:nvSpPr>
              <p:cNvPr id="18" name="Cube 17">
                <a:extLst>
                  <a:ext uri="{FF2B5EF4-FFF2-40B4-BE49-F238E27FC236}">
                    <a16:creationId xmlns:a16="http://schemas.microsoft.com/office/drawing/2014/main" id="{55508339-DA97-458C-9C5A-A104D7B0D79C}"/>
                  </a:ext>
                </a:extLst>
              </p:cNvPr>
              <p:cNvSpPr/>
              <p:nvPr/>
            </p:nvSpPr>
            <p:spPr>
              <a:xfrm>
                <a:off x="4358231" y="2644395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Cube 13">
                <a:extLst>
                  <a:ext uri="{FF2B5EF4-FFF2-40B4-BE49-F238E27FC236}">
                    <a16:creationId xmlns:a16="http://schemas.microsoft.com/office/drawing/2014/main" id="{18B68FDB-8181-40CD-ACBB-67601D5011C9}"/>
                  </a:ext>
                </a:extLst>
              </p:cNvPr>
              <p:cNvSpPr/>
              <p:nvPr/>
            </p:nvSpPr>
            <p:spPr>
              <a:xfrm>
                <a:off x="3633575" y="2269980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Cube 14">
                <a:extLst>
                  <a:ext uri="{FF2B5EF4-FFF2-40B4-BE49-F238E27FC236}">
                    <a16:creationId xmlns:a16="http://schemas.microsoft.com/office/drawing/2014/main" id="{A5268DBE-85B5-41B4-ABA4-A7B02EFD055D}"/>
                  </a:ext>
                </a:extLst>
              </p:cNvPr>
              <p:cNvSpPr/>
              <p:nvPr/>
            </p:nvSpPr>
            <p:spPr>
              <a:xfrm>
                <a:off x="3996701" y="2269980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Cube 15">
                <a:extLst>
                  <a:ext uri="{FF2B5EF4-FFF2-40B4-BE49-F238E27FC236}">
                    <a16:creationId xmlns:a16="http://schemas.microsoft.com/office/drawing/2014/main" id="{D9228E37-02DC-4022-A41D-2D781DBD11EB}"/>
                  </a:ext>
                </a:extLst>
              </p:cNvPr>
              <p:cNvSpPr/>
              <p:nvPr/>
            </p:nvSpPr>
            <p:spPr>
              <a:xfrm>
                <a:off x="4361350" y="2269980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E13054A5-88BE-40E6-83AC-F2FC003620D2}"/>
                </a:ext>
              </a:extLst>
            </p:cNvPr>
            <p:cNvSpPr/>
            <p:nvPr/>
          </p:nvSpPr>
          <p:spPr>
            <a:xfrm>
              <a:off x="615607" y="4173670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3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DB430F3-9F91-4673-B995-4F8B737BD7E0}"/>
              </a:ext>
            </a:extLst>
          </p:cNvPr>
          <p:cNvGrpSpPr/>
          <p:nvPr/>
        </p:nvGrpSpPr>
        <p:grpSpPr>
          <a:xfrm>
            <a:off x="612658" y="5671108"/>
            <a:ext cx="1929471" cy="868240"/>
            <a:chOff x="612658" y="5671108"/>
            <a:chExt cx="1929471" cy="86824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DBDCD4AD-3441-44E9-B542-FBA46404F1B0}"/>
                </a:ext>
              </a:extLst>
            </p:cNvPr>
            <p:cNvGrpSpPr/>
            <p:nvPr/>
          </p:nvGrpSpPr>
          <p:grpSpPr>
            <a:xfrm>
              <a:off x="1289498" y="5671108"/>
              <a:ext cx="1252631" cy="868240"/>
              <a:chOff x="3407797" y="2269980"/>
              <a:chExt cx="1252631" cy="868240"/>
            </a:xfrm>
          </p:grpSpPr>
          <p:sp>
            <p:nvSpPr>
              <p:cNvPr id="17" name="Cube 16">
                <a:extLst>
                  <a:ext uri="{FF2B5EF4-FFF2-40B4-BE49-F238E27FC236}">
                    <a16:creationId xmlns:a16="http://schemas.microsoft.com/office/drawing/2014/main" id="{1C5E4F2F-D8C8-4FEC-A514-3EC2D573803E}"/>
                  </a:ext>
                </a:extLst>
              </p:cNvPr>
              <p:cNvSpPr/>
              <p:nvPr/>
            </p:nvSpPr>
            <p:spPr>
              <a:xfrm>
                <a:off x="3407797" y="2639636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Cube 19">
                <a:extLst>
                  <a:ext uri="{FF2B5EF4-FFF2-40B4-BE49-F238E27FC236}">
                    <a16:creationId xmlns:a16="http://schemas.microsoft.com/office/drawing/2014/main" id="{58C48E6B-B95C-49F4-9A67-04084B5CAB82}"/>
                  </a:ext>
                </a:extLst>
              </p:cNvPr>
              <p:cNvSpPr/>
              <p:nvPr/>
            </p:nvSpPr>
            <p:spPr>
              <a:xfrm>
                <a:off x="3768446" y="2639636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Cube 20">
                <a:extLst>
                  <a:ext uri="{FF2B5EF4-FFF2-40B4-BE49-F238E27FC236}">
                    <a16:creationId xmlns:a16="http://schemas.microsoft.com/office/drawing/2014/main" id="{D4BF507E-8750-4B47-ACEE-43F08CA62D72}"/>
                  </a:ext>
                </a:extLst>
              </p:cNvPr>
              <p:cNvSpPr/>
              <p:nvPr/>
            </p:nvSpPr>
            <p:spPr>
              <a:xfrm>
                <a:off x="3768445" y="2269980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Cube 21">
                <a:extLst>
                  <a:ext uri="{FF2B5EF4-FFF2-40B4-BE49-F238E27FC236}">
                    <a16:creationId xmlns:a16="http://schemas.microsoft.com/office/drawing/2014/main" id="{588904DD-2273-471E-B135-704D84E23391}"/>
                  </a:ext>
                </a:extLst>
              </p:cNvPr>
              <p:cNvSpPr/>
              <p:nvPr/>
            </p:nvSpPr>
            <p:spPr>
              <a:xfrm>
                <a:off x="4150683" y="2269980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F49D9AF4-D641-4607-ADE6-B563C6785076}"/>
                </a:ext>
              </a:extLst>
            </p:cNvPr>
            <p:cNvSpPr/>
            <p:nvPr/>
          </p:nvSpPr>
          <p:spPr>
            <a:xfrm>
              <a:off x="612658" y="5671108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4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0523BC3-9B59-4D2E-A780-F37255621300}"/>
              </a:ext>
            </a:extLst>
          </p:cNvPr>
          <p:cNvGrpSpPr/>
          <p:nvPr/>
        </p:nvGrpSpPr>
        <p:grpSpPr>
          <a:xfrm>
            <a:off x="4907141" y="1443859"/>
            <a:ext cx="1614220" cy="868095"/>
            <a:chOff x="4907141" y="1443859"/>
            <a:chExt cx="1614220" cy="868095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8F57FE60-813A-4C5C-A676-EF6DB9E14FF3}"/>
                </a:ext>
              </a:extLst>
            </p:cNvPr>
            <p:cNvGrpSpPr/>
            <p:nvPr/>
          </p:nvGrpSpPr>
          <p:grpSpPr>
            <a:xfrm>
              <a:off x="5629378" y="1443859"/>
              <a:ext cx="891983" cy="868095"/>
              <a:chOff x="4281201" y="1530393"/>
              <a:chExt cx="891983" cy="868095"/>
            </a:xfrm>
          </p:grpSpPr>
          <p:sp>
            <p:nvSpPr>
              <p:cNvPr id="24" name="Cube 23">
                <a:extLst>
                  <a:ext uri="{FF2B5EF4-FFF2-40B4-BE49-F238E27FC236}">
                    <a16:creationId xmlns:a16="http://schemas.microsoft.com/office/drawing/2014/main" id="{19D094C2-7B32-47E4-B3EA-EFA62EB0056F}"/>
                  </a:ext>
                </a:extLst>
              </p:cNvPr>
              <p:cNvSpPr/>
              <p:nvPr/>
            </p:nvSpPr>
            <p:spPr>
              <a:xfrm>
                <a:off x="4281201" y="1897282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Cube 24">
                <a:extLst>
                  <a:ext uri="{FF2B5EF4-FFF2-40B4-BE49-F238E27FC236}">
                    <a16:creationId xmlns:a16="http://schemas.microsoft.com/office/drawing/2014/main" id="{20540B07-D68A-4EE0-A87E-982038BE1FE8}"/>
                  </a:ext>
                </a:extLst>
              </p:cNvPr>
              <p:cNvSpPr/>
              <p:nvPr/>
            </p:nvSpPr>
            <p:spPr>
              <a:xfrm>
                <a:off x="4663439" y="1899904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Cube 25">
                <a:extLst>
                  <a:ext uri="{FF2B5EF4-FFF2-40B4-BE49-F238E27FC236}">
                    <a16:creationId xmlns:a16="http://schemas.microsoft.com/office/drawing/2014/main" id="{6A3302D4-C031-4BB3-BE0F-1221DF0AC0A3}"/>
                  </a:ext>
                </a:extLst>
              </p:cNvPr>
              <p:cNvSpPr/>
              <p:nvPr/>
            </p:nvSpPr>
            <p:spPr>
              <a:xfrm>
                <a:off x="4281201" y="1533015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Cube 26">
                <a:extLst>
                  <a:ext uri="{FF2B5EF4-FFF2-40B4-BE49-F238E27FC236}">
                    <a16:creationId xmlns:a16="http://schemas.microsoft.com/office/drawing/2014/main" id="{0D5ED620-5E7D-43CF-904C-FC062C6B86F6}"/>
                  </a:ext>
                </a:extLst>
              </p:cNvPr>
              <p:cNvSpPr/>
              <p:nvPr/>
            </p:nvSpPr>
            <p:spPr>
              <a:xfrm>
                <a:off x="4663439" y="1530393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9CF2CAA-943A-437E-A833-82C742FC7F0D}"/>
                </a:ext>
              </a:extLst>
            </p:cNvPr>
            <p:cNvSpPr/>
            <p:nvPr/>
          </p:nvSpPr>
          <p:spPr>
            <a:xfrm>
              <a:off x="4907141" y="1453325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5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AFAA277E-2362-443F-9F26-9253CCAAE648}"/>
              </a:ext>
            </a:extLst>
          </p:cNvPr>
          <p:cNvGrpSpPr/>
          <p:nvPr/>
        </p:nvGrpSpPr>
        <p:grpSpPr>
          <a:xfrm>
            <a:off x="4907141" y="2641341"/>
            <a:ext cx="1736142" cy="1012125"/>
            <a:chOff x="4907141" y="2641341"/>
            <a:chExt cx="1736142" cy="1012125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2D13060E-30C9-4C75-ABE5-52C9BFEB03A5}"/>
                </a:ext>
              </a:extLst>
            </p:cNvPr>
            <p:cNvGrpSpPr/>
            <p:nvPr/>
          </p:nvGrpSpPr>
          <p:grpSpPr>
            <a:xfrm>
              <a:off x="5634963" y="2670396"/>
              <a:ext cx="1008320" cy="983070"/>
              <a:chOff x="4153694" y="2810197"/>
              <a:chExt cx="1008320" cy="983070"/>
            </a:xfrm>
          </p:grpSpPr>
          <p:sp>
            <p:nvSpPr>
              <p:cNvPr id="29" name="Cube 28">
                <a:extLst>
                  <a:ext uri="{FF2B5EF4-FFF2-40B4-BE49-F238E27FC236}">
                    <a16:creationId xmlns:a16="http://schemas.microsoft.com/office/drawing/2014/main" id="{004EA148-9B9E-4C12-AFC7-E57C7B661BE9}"/>
                  </a:ext>
                </a:extLst>
              </p:cNvPr>
              <p:cNvSpPr/>
              <p:nvPr/>
            </p:nvSpPr>
            <p:spPr>
              <a:xfrm>
                <a:off x="4281200" y="3179708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Cube 29">
                <a:extLst>
                  <a:ext uri="{FF2B5EF4-FFF2-40B4-BE49-F238E27FC236}">
                    <a16:creationId xmlns:a16="http://schemas.microsoft.com/office/drawing/2014/main" id="{ADCFF43B-0940-4266-A487-D63F62FC03B9}"/>
                  </a:ext>
                </a:extLst>
              </p:cNvPr>
              <p:cNvSpPr/>
              <p:nvPr/>
            </p:nvSpPr>
            <p:spPr>
              <a:xfrm>
                <a:off x="4652269" y="3179708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Cube 30">
                <a:extLst>
                  <a:ext uri="{FF2B5EF4-FFF2-40B4-BE49-F238E27FC236}">
                    <a16:creationId xmlns:a16="http://schemas.microsoft.com/office/drawing/2014/main" id="{BE1BD57A-329E-4F03-99CD-40E233FD0F61}"/>
                  </a:ext>
                </a:extLst>
              </p:cNvPr>
              <p:cNvSpPr/>
              <p:nvPr/>
            </p:nvSpPr>
            <p:spPr>
              <a:xfrm>
                <a:off x="4153694" y="3294683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Cube 31">
                <a:extLst>
                  <a:ext uri="{FF2B5EF4-FFF2-40B4-BE49-F238E27FC236}">
                    <a16:creationId xmlns:a16="http://schemas.microsoft.com/office/drawing/2014/main" id="{04DA0ACE-286D-43B7-890F-45F952D05BD1}"/>
                  </a:ext>
                </a:extLst>
              </p:cNvPr>
              <p:cNvSpPr/>
              <p:nvPr/>
            </p:nvSpPr>
            <p:spPr>
              <a:xfrm>
                <a:off x="4281200" y="2810197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149C2DC-DDAC-46C0-B8D2-EABDA9526EFA}"/>
                </a:ext>
              </a:extLst>
            </p:cNvPr>
            <p:cNvSpPr/>
            <p:nvPr/>
          </p:nvSpPr>
          <p:spPr>
            <a:xfrm>
              <a:off x="4907141" y="2641341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6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D985144-090E-4964-999D-1C9176B62BFB}"/>
              </a:ext>
            </a:extLst>
          </p:cNvPr>
          <p:cNvGrpSpPr/>
          <p:nvPr/>
        </p:nvGrpSpPr>
        <p:grpSpPr>
          <a:xfrm>
            <a:off x="4907140" y="4012360"/>
            <a:ext cx="1745431" cy="973311"/>
            <a:chOff x="4907140" y="4012360"/>
            <a:chExt cx="1745431" cy="973311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82DCEEDD-CCFB-428A-A0CF-F7E6B2DDD008}"/>
                </a:ext>
              </a:extLst>
            </p:cNvPr>
            <p:cNvGrpSpPr/>
            <p:nvPr/>
          </p:nvGrpSpPr>
          <p:grpSpPr>
            <a:xfrm>
              <a:off x="5636844" y="4012360"/>
              <a:ext cx="1015727" cy="973311"/>
              <a:chOff x="6093482" y="4128533"/>
              <a:chExt cx="1015727" cy="973311"/>
            </a:xfrm>
          </p:grpSpPr>
          <p:sp>
            <p:nvSpPr>
              <p:cNvPr id="39" name="Cube 38">
                <a:extLst>
                  <a:ext uri="{FF2B5EF4-FFF2-40B4-BE49-F238E27FC236}">
                    <a16:creationId xmlns:a16="http://schemas.microsoft.com/office/drawing/2014/main" id="{ED2F99C1-E4D1-43AC-808B-4FA0BAFA6AEE}"/>
                  </a:ext>
                </a:extLst>
              </p:cNvPr>
              <p:cNvSpPr/>
              <p:nvPr/>
            </p:nvSpPr>
            <p:spPr>
              <a:xfrm>
                <a:off x="6210016" y="4491488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Cube 39">
                <a:extLst>
                  <a:ext uri="{FF2B5EF4-FFF2-40B4-BE49-F238E27FC236}">
                    <a16:creationId xmlns:a16="http://schemas.microsoft.com/office/drawing/2014/main" id="{AE4FEB4E-62FA-4BE1-970E-FED3C626895C}"/>
                  </a:ext>
                </a:extLst>
              </p:cNvPr>
              <p:cNvSpPr/>
              <p:nvPr/>
            </p:nvSpPr>
            <p:spPr>
              <a:xfrm>
                <a:off x="6093482" y="4603260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Cube 40">
                <a:extLst>
                  <a:ext uri="{FF2B5EF4-FFF2-40B4-BE49-F238E27FC236}">
                    <a16:creationId xmlns:a16="http://schemas.microsoft.com/office/drawing/2014/main" id="{97666BAA-68BF-4F49-8A00-7EA57DBCF3B3}"/>
                  </a:ext>
                </a:extLst>
              </p:cNvPr>
              <p:cNvSpPr/>
              <p:nvPr/>
            </p:nvSpPr>
            <p:spPr>
              <a:xfrm>
                <a:off x="6599464" y="4489597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Cube 41">
                <a:extLst>
                  <a:ext uri="{FF2B5EF4-FFF2-40B4-BE49-F238E27FC236}">
                    <a16:creationId xmlns:a16="http://schemas.microsoft.com/office/drawing/2014/main" id="{F87C4FAA-0138-4421-9DEB-BC603B03855C}"/>
                  </a:ext>
                </a:extLst>
              </p:cNvPr>
              <p:cNvSpPr/>
              <p:nvPr/>
            </p:nvSpPr>
            <p:spPr>
              <a:xfrm>
                <a:off x="6599463" y="4128533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ECA95322-73EB-4E1E-BDFD-44D7D56684BD}"/>
                </a:ext>
              </a:extLst>
            </p:cNvPr>
            <p:cNvSpPr/>
            <p:nvPr/>
          </p:nvSpPr>
          <p:spPr>
            <a:xfrm>
              <a:off x="4907140" y="4173670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7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D0F15B39-A013-4D6A-B4D3-3455E7CF9873}"/>
              </a:ext>
            </a:extLst>
          </p:cNvPr>
          <p:cNvGrpSpPr/>
          <p:nvPr/>
        </p:nvGrpSpPr>
        <p:grpSpPr>
          <a:xfrm>
            <a:off x="4869510" y="5671108"/>
            <a:ext cx="1641019" cy="997168"/>
            <a:chOff x="4869510" y="5671108"/>
            <a:chExt cx="1641019" cy="997168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20F00927-50A2-48A8-8BF4-401250F33EAD}"/>
                </a:ext>
              </a:extLst>
            </p:cNvPr>
            <p:cNvGrpSpPr/>
            <p:nvPr/>
          </p:nvGrpSpPr>
          <p:grpSpPr>
            <a:xfrm>
              <a:off x="5629378" y="5671108"/>
              <a:ext cx="881151" cy="997168"/>
              <a:chOff x="4200594" y="3984457"/>
              <a:chExt cx="881151" cy="997168"/>
            </a:xfrm>
          </p:grpSpPr>
          <p:sp>
            <p:nvSpPr>
              <p:cNvPr id="34" name="Cube 33">
                <a:extLst>
                  <a:ext uri="{FF2B5EF4-FFF2-40B4-BE49-F238E27FC236}">
                    <a16:creationId xmlns:a16="http://schemas.microsoft.com/office/drawing/2014/main" id="{E43B1253-04AB-4651-9916-5913EEC75853}"/>
                  </a:ext>
                </a:extLst>
              </p:cNvPr>
              <p:cNvSpPr/>
              <p:nvPr/>
            </p:nvSpPr>
            <p:spPr>
              <a:xfrm>
                <a:off x="4200595" y="4353968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Cube 34">
                <a:extLst>
                  <a:ext uri="{FF2B5EF4-FFF2-40B4-BE49-F238E27FC236}">
                    <a16:creationId xmlns:a16="http://schemas.microsoft.com/office/drawing/2014/main" id="{D8617D0E-F92B-467A-9BCF-8092619BEDA9}"/>
                  </a:ext>
                </a:extLst>
              </p:cNvPr>
              <p:cNvSpPr/>
              <p:nvPr/>
            </p:nvSpPr>
            <p:spPr>
              <a:xfrm>
                <a:off x="4200594" y="3984457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Cube 35">
                <a:extLst>
                  <a:ext uri="{FF2B5EF4-FFF2-40B4-BE49-F238E27FC236}">
                    <a16:creationId xmlns:a16="http://schemas.microsoft.com/office/drawing/2014/main" id="{16896CFD-D6C1-4429-ADCC-7DAF113A8ABC}"/>
                  </a:ext>
                </a:extLst>
              </p:cNvPr>
              <p:cNvSpPr/>
              <p:nvPr/>
            </p:nvSpPr>
            <p:spPr>
              <a:xfrm>
                <a:off x="4572000" y="4353968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Cube 36">
                <a:extLst>
                  <a:ext uri="{FF2B5EF4-FFF2-40B4-BE49-F238E27FC236}">
                    <a16:creationId xmlns:a16="http://schemas.microsoft.com/office/drawing/2014/main" id="{845413EA-1DF7-4FA3-B9BB-ECA1AC55A4C4}"/>
                  </a:ext>
                </a:extLst>
              </p:cNvPr>
              <p:cNvSpPr/>
              <p:nvPr/>
            </p:nvSpPr>
            <p:spPr>
              <a:xfrm>
                <a:off x="4455466" y="4483041"/>
                <a:ext cx="509745" cy="498584"/>
              </a:xfrm>
              <a:prstGeom prst="cube">
                <a:avLst/>
              </a:prstGeom>
              <a:solidFill>
                <a:srgbClr val="00FF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92F56BCE-226A-4A11-B139-D8F11DEC0A1D}"/>
                </a:ext>
              </a:extLst>
            </p:cNvPr>
            <p:cNvSpPr/>
            <p:nvPr/>
          </p:nvSpPr>
          <p:spPr>
            <a:xfrm>
              <a:off x="4869510" y="5726527"/>
              <a:ext cx="422513" cy="40544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211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4109</TotalTime>
  <Words>158</Words>
  <Application>Microsoft Macintosh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Bodoni MT Condensed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Coe</dc:creator>
  <cp:lastModifiedBy>cfg21</cp:lastModifiedBy>
  <cp:revision>77</cp:revision>
  <dcterms:created xsi:type="dcterms:W3CDTF">2021-04-03T09:12:57Z</dcterms:created>
  <dcterms:modified xsi:type="dcterms:W3CDTF">2021-04-29T20:25:59Z</dcterms:modified>
</cp:coreProperties>
</file>