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69438-861F-4909-8CF9-27A3FF47EB74}" type="datetimeFigureOut">
              <a:rPr lang="en-GB" smtClean="0"/>
              <a:t>21/03/2015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DA4F-A340-4629-B254-CDD51E2FF4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2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69438-861F-4909-8CF9-27A3FF47EB74}" type="datetimeFigureOut">
              <a:rPr lang="en-GB" smtClean="0"/>
              <a:t>21/03/2015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DA4F-A340-4629-B254-CDD51E2FF4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2188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69438-861F-4909-8CF9-27A3FF47EB74}" type="datetimeFigureOut">
              <a:rPr lang="en-GB" smtClean="0"/>
              <a:t>21/03/2015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DA4F-A340-4629-B254-CDD51E2FF4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315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69438-861F-4909-8CF9-27A3FF47EB74}" type="datetimeFigureOut">
              <a:rPr lang="en-GB" smtClean="0"/>
              <a:t>21/03/2015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DA4F-A340-4629-B254-CDD51E2FF4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61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69438-861F-4909-8CF9-27A3FF47EB74}" type="datetimeFigureOut">
              <a:rPr lang="en-GB" smtClean="0"/>
              <a:t>21/03/2015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DA4F-A340-4629-B254-CDD51E2FF4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20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69438-861F-4909-8CF9-27A3FF47EB74}" type="datetimeFigureOut">
              <a:rPr lang="en-GB" smtClean="0"/>
              <a:t>21/03/2015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DA4F-A340-4629-B254-CDD51E2FF4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1555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69438-861F-4909-8CF9-27A3FF47EB74}" type="datetimeFigureOut">
              <a:rPr lang="en-GB" smtClean="0"/>
              <a:t>21/03/2015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DA4F-A340-4629-B254-CDD51E2FF4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8126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69438-861F-4909-8CF9-27A3FF47EB74}" type="datetimeFigureOut">
              <a:rPr lang="en-GB" smtClean="0"/>
              <a:t>21/03/2015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DA4F-A340-4629-B254-CDD51E2FF4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877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69438-861F-4909-8CF9-27A3FF47EB74}" type="datetimeFigureOut">
              <a:rPr lang="en-GB" smtClean="0"/>
              <a:t>21/03/2015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DA4F-A340-4629-B254-CDD51E2FF4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7341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69438-861F-4909-8CF9-27A3FF47EB74}" type="datetimeFigureOut">
              <a:rPr lang="en-GB" smtClean="0"/>
              <a:t>21/03/2015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DA4F-A340-4629-B254-CDD51E2FF4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419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69438-861F-4909-8CF9-27A3FF47EB74}" type="datetimeFigureOut">
              <a:rPr lang="en-GB" smtClean="0"/>
              <a:t>21/03/2015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ADA4F-A340-4629-B254-CDD51E2FF4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3948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69438-861F-4909-8CF9-27A3FF47EB74}" type="datetimeFigureOut">
              <a:rPr lang="en-GB" smtClean="0"/>
              <a:t>21/03/2015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ADA4F-A340-4629-B254-CDD51E2FF40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528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9274" y="249862"/>
            <a:ext cx="6061422" cy="468274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12146" y="1867437"/>
            <a:ext cx="12106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19</a:t>
            </a:r>
            <a:endParaRPr lang="en-GB" sz="7200" dirty="0"/>
          </a:p>
        </p:txBody>
      </p:sp>
      <p:sp>
        <p:nvSpPr>
          <p:cNvPr id="7" name="TextBox 6"/>
          <p:cNvSpPr txBox="1"/>
          <p:nvPr/>
        </p:nvSpPr>
        <p:spPr>
          <a:xfrm>
            <a:off x="6411532" y="1867437"/>
            <a:ext cx="12106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27</a:t>
            </a:r>
            <a:endParaRPr lang="en-GB" sz="7200" dirty="0"/>
          </a:p>
        </p:txBody>
      </p:sp>
      <p:sp>
        <p:nvSpPr>
          <p:cNvPr id="8" name="TextBox 7"/>
          <p:cNvSpPr txBox="1"/>
          <p:nvPr/>
        </p:nvSpPr>
        <p:spPr>
          <a:xfrm>
            <a:off x="5104677" y="3539544"/>
            <a:ext cx="12106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/>
              <a:t>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25757" y="5657671"/>
            <a:ext cx="120546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5400" dirty="0" smtClean="0"/>
              <a:t>1. This is an Arithmagon…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175106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9274" y="275620"/>
            <a:ext cx="6061422" cy="468274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12146" y="1867437"/>
            <a:ext cx="12106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19</a:t>
            </a:r>
            <a:endParaRPr lang="en-GB" sz="7200" dirty="0"/>
          </a:p>
        </p:txBody>
      </p:sp>
      <p:sp>
        <p:nvSpPr>
          <p:cNvPr id="7" name="TextBox 6"/>
          <p:cNvSpPr txBox="1"/>
          <p:nvPr/>
        </p:nvSpPr>
        <p:spPr>
          <a:xfrm>
            <a:off x="6411532" y="1867437"/>
            <a:ext cx="12106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27</a:t>
            </a:r>
            <a:endParaRPr lang="en-GB" sz="7200" dirty="0"/>
          </a:p>
        </p:txBody>
      </p:sp>
      <p:sp>
        <p:nvSpPr>
          <p:cNvPr id="8" name="TextBox 7"/>
          <p:cNvSpPr txBox="1"/>
          <p:nvPr/>
        </p:nvSpPr>
        <p:spPr>
          <a:xfrm>
            <a:off x="5104677" y="3539544"/>
            <a:ext cx="12106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4</a:t>
            </a:r>
            <a:endParaRPr lang="en-GB" sz="7200" dirty="0"/>
          </a:p>
        </p:txBody>
      </p:sp>
      <p:sp>
        <p:nvSpPr>
          <p:cNvPr id="9" name="TextBox 8"/>
          <p:cNvSpPr txBox="1"/>
          <p:nvPr/>
        </p:nvSpPr>
        <p:spPr>
          <a:xfrm>
            <a:off x="-25757" y="5412970"/>
            <a:ext cx="120546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4000" dirty="0" smtClean="0"/>
              <a:t>10. Which just leaves the top circle to fill in… and the Arithmagon is solved!</a:t>
            </a:r>
            <a:endParaRPr lang="en-GB" sz="4000" dirty="0"/>
          </a:p>
        </p:txBody>
      </p:sp>
      <p:sp>
        <p:nvSpPr>
          <p:cNvPr id="12" name="TextBox 11"/>
          <p:cNvSpPr txBox="1"/>
          <p:nvPr/>
        </p:nvSpPr>
        <p:spPr>
          <a:xfrm>
            <a:off x="2869842" y="3539544"/>
            <a:ext cx="12106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-2</a:t>
            </a:r>
            <a:endParaRPr lang="en-GB" sz="7200" dirty="0"/>
          </a:p>
        </p:txBody>
      </p:sp>
      <p:sp>
        <p:nvSpPr>
          <p:cNvPr id="11" name="TextBox 10"/>
          <p:cNvSpPr txBox="1"/>
          <p:nvPr/>
        </p:nvSpPr>
        <p:spPr>
          <a:xfrm>
            <a:off x="7339512" y="3539544"/>
            <a:ext cx="12106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6</a:t>
            </a:r>
            <a:endParaRPr lang="en-GB" sz="7200" dirty="0"/>
          </a:p>
        </p:txBody>
      </p:sp>
      <p:sp>
        <p:nvSpPr>
          <p:cNvPr id="13" name="TextBox 12"/>
          <p:cNvSpPr txBox="1"/>
          <p:nvPr/>
        </p:nvSpPr>
        <p:spPr>
          <a:xfrm>
            <a:off x="5104676" y="371342"/>
            <a:ext cx="12106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21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2201503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9274" y="249862"/>
            <a:ext cx="6061422" cy="468274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12146" y="1867437"/>
            <a:ext cx="12106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19</a:t>
            </a:r>
            <a:endParaRPr lang="en-GB" sz="7200" dirty="0"/>
          </a:p>
        </p:txBody>
      </p:sp>
      <p:sp>
        <p:nvSpPr>
          <p:cNvPr id="7" name="TextBox 6"/>
          <p:cNvSpPr txBox="1"/>
          <p:nvPr/>
        </p:nvSpPr>
        <p:spPr>
          <a:xfrm>
            <a:off x="6411532" y="1867437"/>
            <a:ext cx="12106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27</a:t>
            </a:r>
            <a:endParaRPr lang="en-GB" sz="7200" dirty="0"/>
          </a:p>
        </p:txBody>
      </p:sp>
      <p:sp>
        <p:nvSpPr>
          <p:cNvPr id="8" name="TextBox 7"/>
          <p:cNvSpPr txBox="1"/>
          <p:nvPr/>
        </p:nvSpPr>
        <p:spPr>
          <a:xfrm>
            <a:off x="5104677" y="3539544"/>
            <a:ext cx="12106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/>
              <a:t>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25757" y="5657671"/>
            <a:ext cx="120546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5400" dirty="0" smtClean="0"/>
              <a:t>2. Look at the 2 “top” squares…</a:t>
            </a:r>
            <a:endParaRPr lang="en-GB" sz="5400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3148044" y="1332851"/>
            <a:ext cx="862885" cy="85000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7480479" y="1442434"/>
            <a:ext cx="976413" cy="63084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774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9274" y="249862"/>
            <a:ext cx="6061422" cy="468274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12146" y="1867437"/>
            <a:ext cx="12106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19</a:t>
            </a:r>
            <a:endParaRPr lang="en-GB" sz="7200" dirty="0"/>
          </a:p>
        </p:txBody>
      </p:sp>
      <p:sp>
        <p:nvSpPr>
          <p:cNvPr id="7" name="TextBox 6"/>
          <p:cNvSpPr txBox="1"/>
          <p:nvPr/>
        </p:nvSpPr>
        <p:spPr>
          <a:xfrm>
            <a:off x="6411532" y="1867437"/>
            <a:ext cx="12106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27</a:t>
            </a:r>
            <a:endParaRPr lang="en-GB" sz="7200" dirty="0"/>
          </a:p>
        </p:txBody>
      </p:sp>
      <p:sp>
        <p:nvSpPr>
          <p:cNvPr id="8" name="TextBox 7"/>
          <p:cNvSpPr txBox="1"/>
          <p:nvPr/>
        </p:nvSpPr>
        <p:spPr>
          <a:xfrm>
            <a:off x="5104677" y="3539544"/>
            <a:ext cx="12106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/>
              <a:t>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25757" y="5657671"/>
            <a:ext cx="120546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4800" dirty="0" smtClean="0"/>
              <a:t>3. See which one is bigger, and by how much.</a:t>
            </a:r>
            <a:endParaRPr lang="en-GB" sz="4800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3148044" y="1332851"/>
            <a:ext cx="862885" cy="85000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7480479" y="1442434"/>
            <a:ext cx="976413" cy="63084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761433" y="745565"/>
            <a:ext cx="33659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 smtClean="0"/>
              <a:t>27 is 8 bigger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102972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9274" y="249862"/>
            <a:ext cx="6061422" cy="468274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12146" y="1867437"/>
            <a:ext cx="12106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19</a:t>
            </a:r>
            <a:endParaRPr lang="en-GB" sz="7200" dirty="0"/>
          </a:p>
        </p:txBody>
      </p:sp>
      <p:sp>
        <p:nvSpPr>
          <p:cNvPr id="7" name="TextBox 6"/>
          <p:cNvSpPr txBox="1"/>
          <p:nvPr/>
        </p:nvSpPr>
        <p:spPr>
          <a:xfrm>
            <a:off x="6411532" y="1867437"/>
            <a:ext cx="12106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27</a:t>
            </a:r>
            <a:endParaRPr lang="en-GB" sz="7200" dirty="0"/>
          </a:p>
        </p:txBody>
      </p:sp>
      <p:sp>
        <p:nvSpPr>
          <p:cNvPr id="8" name="TextBox 7"/>
          <p:cNvSpPr txBox="1"/>
          <p:nvPr/>
        </p:nvSpPr>
        <p:spPr>
          <a:xfrm>
            <a:off x="5104677" y="3539544"/>
            <a:ext cx="12106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/>
              <a:t>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25757" y="5657671"/>
            <a:ext cx="120546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4800" dirty="0" smtClean="0"/>
              <a:t>4. If the bottom-left circle is a…</a:t>
            </a:r>
            <a:endParaRPr lang="en-GB" sz="4800" dirty="0"/>
          </a:p>
        </p:txBody>
      </p:sp>
      <p:sp>
        <p:nvSpPr>
          <p:cNvPr id="12" name="TextBox 11"/>
          <p:cNvSpPr txBox="1"/>
          <p:nvPr/>
        </p:nvSpPr>
        <p:spPr>
          <a:xfrm>
            <a:off x="2869842" y="3539544"/>
            <a:ext cx="12106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a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313006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9274" y="275620"/>
            <a:ext cx="6061422" cy="468274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12146" y="1867437"/>
            <a:ext cx="12106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19</a:t>
            </a:r>
            <a:endParaRPr lang="en-GB" sz="7200" dirty="0"/>
          </a:p>
        </p:txBody>
      </p:sp>
      <p:sp>
        <p:nvSpPr>
          <p:cNvPr id="7" name="TextBox 6"/>
          <p:cNvSpPr txBox="1"/>
          <p:nvPr/>
        </p:nvSpPr>
        <p:spPr>
          <a:xfrm>
            <a:off x="6411532" y="1867437"/>
            <a:ext cx="12106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27</a:t>
            </a:r>
            <a:endParaRPr lang="en-GB" sz="7200" dirty="0"/>
          </a:p>
        </p:txBody>
      </p:sp>
      <p:sp>
        <p:nvSpPr>
          <p:cNvPr id="8" name="TextBox 7"/>
          <p:cNvSpPr txBox="1"/>
          <p:nvPr/>
        </p:nvSpPr>
        <p:spPr>
          <a:xfrm>
            <a:off x="5104677" y="3539544"/>
            <a:ext cx="12106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/>
              <a:t>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25757" y="5657671"/>
            <a:ext cx="120546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4800" dirty="0" smtClean="0"/>
              <a:t>5. …then the bottom-right corner is a + 8.</a:t>
            </a:r>
            <a:endParaRPr lang="en-GB" sz="4800" dirty="0"/>
          </a:p>
        </p:txBody>
      </p:sp>
      <p:sp>
        <p:nvSpPr>
          <p:cNvPr id="12" name="TextBox 11"/>
          <p:cNvSpPr txBox="1"/>
          <p:nvPr/>
        </p:nvSpPr>
        <p:spPr>
          <a:xfrm>
            <a:off x="2869842" y="3539544"/>
            <a:ext cx="12106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a</a:t>
            </a:r>
            <a:endParaRPr lang="en-GB" sz="7200" dirty="0"/>
          </a:p>
        </p:txBody>
      </p:sp>
      <p:sp>
        <p:nvSpPr>
          <p:cNvPr id="10" name="TextBox 9"/>
          <p:cNvSpPr txBox="1"/>
          <p:nvPr/>
        </p:nvSpPr>
        <p:spPr>
          <a:xfrm>
            <a:off x="7339512" y="3785765"/>
            <a:ext cx="12106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a + 8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84579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9274" y="275620"/>
            <a:ext cx="6061422" cy="468274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12146" y="1867437"/>
            <a:ext cx="12106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19</a:t>
            </a:r>
            <a:endParaRPr lang="en-GB" sz="7200" dirty="0"/>
          </a:p>
        </p:txBody>
      </p:sp>
      <p:sp>
        <p:nvSpPr>
          <p:cNvPr id="7" name="TextBox 6"/>
          <p:cNvSpPr txBox="1"/>
          <p:nvPr/>
        </p:nvSpPr>
        <p:spPr>
          <a:xfrm>
            <a:off x="6411532" y="1867437"/>
            <a:ext cx="12106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27</a:t>
            </a:r>
            <a:endParaRPr lang="en-GB" sz="7200" dirty="0"/>
          </a:p>
        </p:txBody>
      </p:sp>
      <p:sp>
        <p:nvSpPr>
          <p:cNvPr id="8" name="TextBox 7"/>
          <p:cNvSpPr txBox="1"/>
          <p:nvPr/>
        </p:nvSpPr>
        <p:spPr>
          <a:xfrm>
            <a:off x="5104677" y="3539544"/>
            <a:ext cx="12106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/>
              <a:t>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-25757" y="5657671"/>
            <a:ext cx="120546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4800" dirty="0" smtClean="0"/>
              <a:t>6. This means 4 equals 2a + 8.</a:t>
            </a:r>
            <a:endParaRPr lang="en-GB" sz="4800" dirty="0"/>
          </a:p>
        </p:txBody>
      </p:sp>
      <p:sp>
        <p:nvSpPr>
          <p:cNvPr id="12" name="TextBox 11"/>
          <p:cNvSpPr txBox="1"/>
          <p:nvPr/>
        </p:nvSpPr>
        <p:spPr>
          <a:xfrm>
            <a:off x="2869842" y="3539544"/>
            <a:ext cx="12106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a</a:t>
            </a:r>
            <a:endParaRPr lang="en-GB" sz="7200" dirty="0"/>
          </a:p>
        </p:txBody>
      </p:sp>
      <p:sp>
        <p:nvSpPr>
          <p:cNvPr id="10" name="TextBox 9"/>
          <p:cNvSpPr txBox="1"/>
          <p:nvPr/>
        </p:nvSpPr>
        <p:spPr>
          <a:xfrm>
            <a:off x="7339512" y="3785765"/>
            <a:ext cx="12106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a + 8</a:t>
            </a:r>
            <a:endParaRPr lang="en-GB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5104676" y="4739873"/>
            <a:ext cx="12106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2a + 8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89187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9274" y="275620"/>
            <a:ext cx="6061422" cy="468274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12146" y="1867437"/>
            <a:ext cx="12106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19</a:t>
            </a:r>
            <a:endParaRPr lang="en-GB" sz="7200" dirty="0"/>
          </a:p>
        </p:txBody>
      </p:sp>
      <p:sp>
        <p:nvSpPr>
          <p:cNvPr id="7" name="TextBox 6"/>
          <p:cNvSpPr txBox="1"/>
          <p:nvPr/>
        </p:nvSpPr>
        <p:spPr>
          <a:xfrm>
            <a:off x="6411532" y="1867437"/>
            <a:ext cx="12106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27</a:t>
            </a:r>
            <a:endParaRPr lang="en-GB" sz="7200" dirty="0"/>
          </a:p>
        </p:txBody>
      </p:sp>
      <p:sp>
        <p:nvSpPr>
          <p:cNvPr id="8" name="TextBox 7"/>
          <p:cNvSpPr txBox="1"/>
          <p:nvPr/>
        </p:nvSpPr>
        <p:spPr>
          <a:xfrm>
            <a:off x="5104677" y="3539544"/>
            <a:ext cx="12106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-4</a:t>
            </a:r>
            <a:endParaRPr lang="en-GB" sz="7200" dirty="0"/>
          </a:p>
        </p:txBody>
      </p:sp>
      <p:sp>
        <p:nvSpPr>
          <p:cNvPr id="9" name="TextBox 8"/>
          <p:cNvSpPr txBox="1"/>
          <p:nvPr/>
        </p:nvSpPr>
        <p:spPr>
          <a:xfrm>
            <a:off x="-25757" y="5657671"/>
            <a:ext cx="120546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4800" dirty="0" smtClean="0"/>
              <a:t>7. Take away 8… and we find out -4 is 2a.</a:t>
            </a:r>
            <a:endParaRPr lang="en-GB" sz="4800" dirty="0"/>
          </a:p>
        </p:txBody>
      </p:sp>
      <p:sp>
        <p:nvSpPr>
          <p:cNvPr id="12" name="TextBox 11"/>
          <p:cNvSpPr txBox="1"/>
          <p:nvPr/>
        </p:nvSpPr>
        <p:spPr>
          <a:xfrm>
            <a:off x="2869842" y="3539544"/>
            <a:ext cx="12106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a</a:t>
            </a:r>
            <a:endParaRPr lang="en-GB" sz="7200" dirty="0"/>
          </a:p>
        </p:txBody>
      </p:sp>
      <p:sp>
        <p:nvSpPr>
          <p:cNvPr id="10" name="TextBox 9"/>
          <p:cNvSpPr txBox="1"/>
          <p:nvPr/>
        </p:nvSpPr>
        <p:spPr>
          <a:xfrm>
            <a:off x="7339512" y="3785765"/>
            <a:ext cx="12106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a + 8</a:t>
            </a:r>
            <a:endParaRPr lang="en-GB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5104676" y="4739873"/>
            <a:ext cx="12106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2a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32687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9274" y="275620"/>
            <a:ext cx="6061422" cy="468274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12146" y="1867437"/>
            <a:ext cx="12106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19</a:t>
            </a:r>
            <a:endParaRPr lang="en-GB" sz="7200" dirty="0"/>
          </a:p>
        </p:txBody>
      </p:sp>
      <p:sp>
        <p:nvSpPr>
          <p:cNvPr id="7" name="TextBox 6"/>
          <p:cNvSpPr txBox="1"/>
          <p:nvPr/>
        </p:nvSpPr>
        <p:spPr>
          <a:xfrm>
            <a:off x="6411532" y="1867437"/>
            <a:ext cx="12106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27</a:t>
            </a:r>
            <a:endParaRPr lang="en-GB" sz="7200" dirty="0"/>
          </a:p>
        </p:txBody>
      </p:sp>
      <p:sp>
        <p:nvSpPr>
          <p:cNvPr id="8" name="TextBox 7"/>
          <p:cNvSpPr txBox="1"/>
          <p:nvPr/>
        </p:nvSpPr>
        <p:spPr>
          <a:xfrm>
            <a:off x="5104677" y="3539544"/>
            <a:ext cx="12106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-2</a:t>
            </a:r>
            <a:endParaRPr lang="en-GB" sz="7200" dirty="0"/>
          </a:p>
        </p:txBody>
      </p:sp>
      <p:sp>
        <p:nvSpPr>
          <p:cNvPr id="9" name="TextBox 8"/>
          <p:cNvSpPr txBox="1"/>
          <p:nvPr/>
        </p:nvSpPr>
        <p:spPr>
          <a:xfrm>
            <a:off x="-25757" y="5657671"/>
            <a:ext cx="120546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4800" dirty="0"/>
              <a:t>8</a:t>
            </a:r>
            <a:r>
              <a:rPr lang="en-GB" sz="4800" dirty="0" smtClean="0"/>
              <a:t>. This means a must equal -2.</a:t>
            </a:r>
            <a:endParaRPr lang="en-GB" sz="4800" dirty="0"/>
          </a:p>
        </p:txBody>
      </p:sp>
      <p:sp>
        <p:nvSpPr>
          <p:cNvPr id="12" name="TextBox 11"/>
          <p:cNvSpPr txBox="1"/>
          <p:nvPr/>
        </p:nvSpPr>
        <p:spPr>
          <a:xfrm>
            <a:off x="2869842" y="3539544"/>
            <a:ext cx="12106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a</a:t>
            </a:r>
            <a:endParaRPr lang="en-GB" sz="7200" dirty="0"/>
          </a:p>
        </p:txBody>
      </p:sp>
      <p:sp>
        <p:nvSpPr>
          <p:cNvPr id="10" name="TextBox 9"/>
          <p:cNvSpPr txBox="1"/>
          <p:nvPr/>
        </p:nvSpPr>
        <p:spPr>
          <a:xfrm>
            <a:off x="7339512" y="3785765"/>
            <a:ext cx="12106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a + 8</a:t>
            </a:r>
            <a:endParaRPr lang="en-GB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5104676" y="4739873"/>
            <a:ext cx="12106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a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20982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9274" y="275620"/>
            <a:ext cx="6061422" cy="468274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12146" y="1867437"/>
            <a:ext cx="12106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19</a:t>
            </a:r>
            <a:endParaRPr lang="en-GB" sz="7200" dirty="0"/>
          </a:p>
        </p:txBody>
      </p:sp>
      <p:sp>
        <p:nvSpPr>
          <p:cNvPr id="7" name="TextBox 6"/>
          <p:cNvSpPr txBox="1"/>
          <p:nvPr/>
        </p:nvSpPr>
        <p:spPr>
          <a:xfrm>
            <a:off x="6411532" y="1867437"/>
            <a:ext cx="12106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27</a:t>
            </a:r>
            <a:endParaRPr lang="en-GB" sz="7200" dirty="0"/>
          </a:p>
        </p:txBody>
      </p:sp>
      <p:sp>
        <p:nvSpPr>
          <p:cNvPr id="8" name="TextBox 7"/>
          <p:cNvSpPr txBox="1"/>
          <p:nvPr/>
        </p:nvSpPr>
        <p:spPr>
          <a:xfrm>
            <a:off x="5104677" y="3539544"/>
            <a:ext cx="12106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4</a:t>
            </a:r>
            <a:endParaRPr lang="en-GB" sz="7200" dirty="0"/>
          </a:p>
        </p:txBody>
      </p:sp>
      <p:sp>
        <p:nvSpPr>
          <p:cNvPr id="9" name="TextBox 8"/>
          <p:cNvSpPr txBox="1"/>
          <p:nvPr/>
        </p:nvSpPr>
        <p:spPr>
          <a:xfrm>
            <a:off x="-25757" y="5644792"/>
            <a:ext cx="120546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4000" dirty="0"/>
              <a:t>9</a:t>
            </a:r>
            <a:r>
              <a:rPr lang="en-GB" sz="4000" dirty="0" smtClean="0"/>
              <a:t>. Knowing what a equals, we can fill in the 2 bottom circles…</a:t>
            </a:r>
            <a:endParaRPr lang="en-GB" sz="4000" dirty="0"/>
          </a:p>
        </p:txBody>
      </p:sp>
      <p:sp>
        <p:nvSpPr>
          <p:cNvPr id="12" name="TextBox 11"/>
          <p:cNvSpPr txBox="1"/>
          <p:nvPr/>
        </p:nvSpPr>
        <p:spPr>
          <a:xfrm>
            <a:off x="2869842" y="3539544"/>
            <a:ext cx="12106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-2</a:t>
            </a:r>
            <a:endParaRPr lang="en-GB" sz="7200" dirty="0"/>
          </a:p>
        </p:txBody>
      </p:sp>
      <p:sp>
        <p:nvSpPr>
          <p:cNvPr id="13" name="TextBox 12"/>
          <p:cNvSpPr txBox="1"/>
          <p:nvPr/>
        </p:nvSpPr>
        <p:spPr>
          <a:xfrm>
            <a:off x="7323786" y="3629697"/>
            <a:ext cx="12106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dirty="0" smtClean="0"/>
              <a:t>6</a:t>
            </a:r>
            <a:endParaRPr lang="en-GB" sz="7200" dirty="0"/>
          </a:p>
        </p:txBody>
      </p:sp>
    </p:spTree>
    <p:extLst>
      <p:ext uri="{BB962C8B-B14F-4D97-AF65-F5344CB8AC3E}">
        <p14:creationId xmlns:p14="http://schemas.microsoft.com/office/powerpoint/2010/main" val="391604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186</Words>
  <Application>Microsoft Office PowerPoint</Application>
  <PresentationFormat>Widescreen</PresentationFormat>
  <Paragraphs>58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Connor</dc:creator>
  <cp:lastModifiedBy>Connor</cp:lastModifiedBy>
  <cp:revision>2</cp:revision>
  <dcterms:created xsi:type="dcterms:W3CDTF">2015-03-21T12:57:57Z</dcterms:created>
  <dcterms:modified xsi:type="dcterms:W3CDTF">2015-03-21T13:07:27Z</dcterms:modified>
</cp:coreProperties>
</file>