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2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401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005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830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334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801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692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59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110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162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936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102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066B9-5A4D-4C97-9DD9-67C8CB9AB741}" type="datetimeFigureOut">
              <a:rPr lang="en-GB" smtClean="0"/>
              <a:pPr/>
              <a:t>12/17/15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A39A3-BBA7-4303-B6E4-77D872213F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229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5257801" y="2323374"/>
            <a:ext cx="64839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place the numbers 1-5 on the four Christmas baubles and the star in such a way that the two sides of the tree add up to the same total….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could record the total on the pot of the 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find another way to do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 you notice anything about the numbers you can put in the star at the top?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explain why some numbers work in the star and some don’t?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3273" y="477982"/>
            <a:ext cx="605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Christmas ‘Magic Trees’</a:t>
            </a:r>
            <a:endParaRPr lang="en-GB" sz="2400" b="1" dirty="0">
              <a:solidFill>
                <a:srgbClr val="FF00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16972" y="332509"/>
            <a:ext cx="3640280" cy="4083627"/>
            <a:chOff x="716972" y="332509"/>
            <a:chExt cx="3640280" cy="4083627"/>
          </a:xfrm>
        </p:grpSpPr>
        <p:sp>
          <p:nvSpPr>
            <p:cNvPr id="4" name="Oval 3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lowchart: Manual Operation 8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8" name="5-Point Star 7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975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4855" y="301337"/>
            <a:ext cx="2185552" cy="2358736"/>
            <a:chOff x="716972" y="332509"/>
            <a:chExt cx="3640280" cy="4083627"/>
          </a:xfrm>
        </p:grpSpPr>
        <p:sp>
          <p:nvSpPr>
            <p:cNvPr id="5" name="Oval 4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lowchart: Manual Operation 8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14" name="5-Point Star 13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849164" y="3363191"/>
            <a:ext cx="2185552" cy="2358736"/>
            <a:chOff x="716972" y="332509"/>
            <a:chExt cx="3640280" cy="4083627"/>
          </a:xfrm>
        </p:grpSpPr>
        <p:sp>
          <p:nvSpPr>
            <p:cNvPr id="39" name="Oval 38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lowchart: Manual Operation 42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48" name="5-Point Star 47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Connector 48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3868918" y="380771"/>
            <a:ext cx="2185552" cy="2358736"/>
            <a:chOff x="716972" y="332509"/>
            <a:chExt cx="3640280" cy="4083627"/>
          </a:xfrm>
        </p:grpSpPr>
        <p:sp>
          <p:nvSpPr>
            <p:cNvPr id="56" name="Oval 55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Flowchart: Manual Operation 59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65" name="5-Point Star 64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6649204" y="405369"/>
            <a:ext cx="2185552" cy="2358736"/>
            <a:chOff x="716972" y="332509"/>
            <a:chExt cx="3640280" cy="4083627"/>
          </a:xfrm>
        </p:grpSpPr>
        <p:sp>
          <p:nvSpPr>
            <p:cNvPr id="73" name="Oval 72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Flowchart: Manual Operation 76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82" name="5-Point Star 81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3" name="Straight Connector 82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6652283" y="3298271"/>
            <a:ext cx="2185552" cy="2358736"/>
            <a:chOff x="716972" y="332509"/>
            <a:chExt cx="3640280" cy="4083627"/>
          </a:xfrm>
        </p:grpSpPr>
        <p:sp>
          <p:nvSpPr>
            <p:cNvPr id="90" name="Oval 89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Flowchart: Manual Operation 93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99" name="5-Point Star 98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9490364" y="380771"/>
            <a:ext cx="2185552" cy="2358736"/>
            <a:chOff x="716972" y="332509"/>
            <a:chExt cx="3640280" cy="4083627"/>
          </a:xfrm>
        </p:grpSpPr>
        <p:sp>
          <p:nvSpPr>
            <p:cNvPr id="107" name="Oval 106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Oval 107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Oval 108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109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Flowchart: Manual Operation 110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113" name="Picture 1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114" name="Picture 1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116" name="5-Point Star 115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9534686" y="3258981"/>
            <a:ext cx="2185552" cy="2358736"/>
            <a:chOff x="716972" y="332509"/>
            <a:chExt cx="3640280" cy="4083627"/>
          </a:xfrm>
        </p:grpSpPr>
        <p:sp>
          <p:nvSpPr>
            <p:cNvPr id="124" name="Oval 123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Oval 124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Oval 125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Oval 126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Flowchart: Manual Operation 127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133" name="5-Point Star 132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4" name="Straight Connector 133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466603" y="3361811"/>
            <a:ext cx="2185552" cy="2358736"/>
            <a:chOff x="716972" y="332509"/>
            <a:chExt cx="3640280" cy="4083627"/>
          </a:xfrm>
        </p:grpSpPr>
        <p:sp>
          <p:nvSpPr>
            <p:cNvPr id="141" name="Oval 140"/>
            <p:cNvSpPr/>
            <p:nvPr/>
          </p:nvSpPr>
          <p:spPr>
            <a:xfrm>
              <a:off x="1371600" y="1693718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Oval 141"/>
            <p:cNvSpPr/>
            <p:nvPr/>
          </p:nvSpPr>
          <p:spPr>
            <a:xfrm>
              <a:off x="3404755" y="2687781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Oval 142"/>
            <p:cNvSpPr/>
            <p:nvPr/>
          </p:nvSpPr>
          <p:spPr>
            <a:xfrm>
              <a:off x="824346" y="2687782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Oval 143"/>
            <p:cNvSpPr/>
            <p:nvPr/>
          </p:nvSpPr>
          <p:spPr>
            <a:xfrm>
              <a:off x="2867891" y="1693717"/>
              <a:ext cx="841664" cy="81049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Flowchart: Manual Operation 144"/>
            <p:cNvSpPr/>
            <p:nvPr/>
          </p:nvSpPr>
          <p:spPr>
            <a:xfrm>
              <a:off x="1870364" y="3418609"/>
              <a:ext cx="1267691" cy="997527"/>
            </a:xfrm>
            <a:prstGeom prst="flowChartManualOperat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6" name="Picture 14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797" y="2611581"/>
              <a:ext cx="1004455" cy="1004455"/>
            </a:xfrm>
            <a:prstGeom prst="rect">
              <a:avLst/>
            </a:prstGeom>
          </p:spPr>
        </p:pic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972" y="2608117"/>
              <a:ext cx="1007919" cy="1007919"/>
            </a:xfrm>
            <a:prstGeom prst="rect">
              <a:avLst/>
            </a:prstGeom>
          </p:spPr>
        </p:pic>
        <p:pic>
          <p:nvPicPr>
            <p:cNvPr id="148" name="Picture 14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05546" y="1532659"/>
              <a:ext cx="1132606" cy="1132606"/>
            </a:xfrm>
            <a:prstGeom prst="rect">
              <a:avLst/>
            </a:prstGeom>
          </p:spPr>
        </p:pic>
        <p:pic>
          <p:nvPicPr>
            <p:cNvPr id="149" name="Picture 1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472" y="1600198"/>
              <a:ext cx="1007919" cy="1007919"/>
            </a:xfrm>
            <a:prstGeom prst="rect">
              <a:avLst/>
            </a:prstGeom>
          </p:spPr>
        </p:pic>
        <p:sp>
          <p:nvSpPr>
            <p:cNvPr id="150" name="5-Point Star 149"/>
            <p:cNvSpPr/>
            <p:nvPr/>
          </p:nvSpPr>
          <p:spPr>
            <a:xfrm>
              <a:off x="1797627" y="332509"/>
              <a:ext cx="1423555" cy="1361208"/>
            </a:xfrm>
            <a:prstGeom prst="star5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1" name="Straight Connector 150"/>
            <p:cNvCxnSpPr/>
            <p:nvPr/>
          </p:nvCxnSpPr>
          <p:spPr>
            <a:xfrm flipH="1">
              <a:off x="1465118" y="2504208"/>
              <a:ext cx="200892" cy="30133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2045276" y="1600198"/>
              <a:ext cx="129889" cy="18703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3410815" y="2554431"/>
              <a:ext cx="236394" cy="25111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2919410" y="1575953"/>
              <a:ext cx="207819" cy="211283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662545" y="3257552"/>
              <a:ext cx="426031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3023319" y="3257552"/>
              <a:ext cx="381436" cy="161057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72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91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Vaughans</dc:creator>
  <cp:lastModifiedBy>Liz Woodham</cp:lastModifiedBy>
  <cp:revision>3</cp:revision>
  <dcterms:created xsi:type="dcterms:W3CDTF">2015-12-17T12:53:06Z</dcterms:created>
  <dcterms:modified xsi:type="dcterms:W3CDTF">2015-12-17T13:02:25Z</dcterms:modified>
</cp:coreProperties>
</file>