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20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6B9-5A4D-4C97-9DD9-67C8CB9AB741}" type="datetimeFigureOut">
              <a:rPr lang="en-GB" smtClean="0"/>
              <a:pPr/>
              <a:t>12/17/15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39A3-BBA7-4303-B6E4-77D872213F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401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6B9-5A4D-4C97-9DD9-67C8CB9AB741}" type="datetimeFigureOut">
              <a:rPr lang="en-GB" smtClean="0"/>
              <a:pPr/>
              <a:t>12/17/15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39A3-BBA7-4303-B6E4-77D872213F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005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6B9-5A4D-4C97-9DD9-67C8CB9AB741}" type="datetimeFigureOut">
              <a:rPr lang="en-GB" smtClean="0"/>
              <a:pPr/>
              <a:t>12/17/15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39A3-BBA7-4303-B6E4-77D872213F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830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6B9-5A4D-4C97-9DD9-67C8CB9AB741}" type="datetimeFigureOut">
              <a:rPr lang="en-GB" smtClean="0"/>
              <a:pPr/>
              <a:t>12/17/15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39A3-BBA7-4303-B6E4-77D872213F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334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6B9-5A4D-4C97-9DD9-67C8CB9AB741}" type="datetimeFigureOut">
              <a:rPr lang="en-GB" smtClean="0"/>
              <a:pPr/>
              <a:t>12/17/15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39A3-BBA7-4303-B6E4-77D872213F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801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6B9-5A4D-4C97-9DD9-67C8CB9AB741}" type="datetimeFigureOut">
              <a:rPr lang="en-GB" smtClean="0"/>
              <a:pPr/>
              <a:t>12/17/15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39A3-BBA7-4303-B6E4-77D872213F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692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6B9-5A4D-4C97-9DD9-67C8CB9AB741}" type="datetimeFigureOut">
              <a:rPr lang="en-GB" smtClean="0"/>
              <a:pPr/>
              <a:t>12/17/15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39A3-BBA7-4303-B6E4-77D872213F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59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6B9-5A4D-4C97-9DD9-67C8CB9AB741}" type="datetimeFigureOut">
              <a:rPr lang="en-GB" smtClean="0"/>
              <a:pPr/>
              <a:t>12/17/15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39A3-BBA7-4303-B6E4-77D872213F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110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6B9-5A4D-4C97-9DD9-67C8CB9AB741}" type="datetimeFigureOut">
              <a:rPr lang="en-GB" smtClean="0"/>
              <a:pPr/>
              <a:t>12/17/15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39A3-BBA7-4303-B6E4-77D872213F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162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6B9-5A4D-4C97-9DD9-67C8CB9AB741}" type="datetimeFigureOut">
              <a:rPr lang="en-GB" smtClean="0"/>
              <a:pPr/>
              <a:t>12/17/15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39A3-BBA7-4303-B6E4-77D872213F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936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6B9-5A4D-4C97-9DD9-67C8CB9AB741}" type="datetimeFigureOut">
              <a:rPr lang="en-GB" smtClean="0"/>
              <a:pPr/>
              <a:t>12/17/15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39A3-BBA7-4303-B6E4-77D872213F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102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066B9-5A4D-4C97-9DD9-67C8CB9AB741}" type="datetimeFigureOut">
              <a:rPr lang="en-GB" smtClean="0"/>
              <a:pPr/>
              <a:t>12/17/15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A39A3-BBA7-4303-B6E4-77D872213F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229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5257801" y="2323374"/>
            <a:ext cx="64839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Can you place the numbers 1-5 on the four Christmas baubles and the star in such a way that the two sides of the tree add up to the same total….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You could record the total on the pot of the tree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Can you find another way to do 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Do you notice anything about the numbers you can put in the star at the top?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Can you explain why some numbers work in the star and some don’t?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03273" y="477982"/>
            <a:ext cx="605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Christmas ‘Magic Trees’</a:t>
            </a:r>
            <a:endParaRPr lang="en-GB" sz="2400" b="1" dirty="0">
              <a:solidFill>
                <a:srgbClr val="FF00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16972" y="332509"/>
            <a:ext cx="3640280" cy="4083627"/>
            <a:chOff x="716972" y="332509"/>
            <a:chExt cx="3640280" cy="4083627"/>
          </a:xfrm>
        </p:grpSpPr>
        <p:sp>
          <p:nvSpPr>
            <p:cNvPr id="4" name="Oval 3"/>
            <p:cNvSpPr/>
            <p:nvPr/>
          </p:nvSpPr>
          <p:spPr>
            <a:xfrm>
              <a:off x="1371600" y="1693718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3404755" y="2687781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824346" y="2687782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867891" y="1693717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lowchart: Manual Operation 8"/>
            <p:cNvSpPr/>
            <p:nvPr/>
          </p:nvSpPr>
          <p:spPr>
            <a:xfrm>
              <a:off x="1870364" y="3418609"/>
              <a:ext cx="1267691" cy="997527"/>
            </a:xfrm>
            <a:prstGeom prst="flowChartManualOperat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797" y="2611581"/>
              <a:ext cx="1004455" cy="100445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6972" y="2608117"/>
              <a:ext cx="1007919" cy="1007919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05546" y="1532659"/>
              <a:ext cx="1132606" cy="113260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88472" y="1600198"/>
              <a:ext cx="1007919" cy="1007919"/>
            </a:xfrm>
            <a:prstGeom prst="rect">
              <a:avLst/>
            </a:prstGeom>
          </p:spPr>
        </p:pic>
        <p:sp>
          <p:nvSpPr>
            <p:cNvPr id="8" name="5-Point Star 7"/>
            <p:cNvSpPr/>
            <p:nvPr/>
          </p:nvSpPr>
          <p:spPr>
            <a:xfrm>
              <a:off x="1797627" y="332509"/>
              <a:ext cx="1423555" cy="1361208"/>
            </a:xfrm>
            <a:prstGeom prst="star5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1465118" y="2504208"/>
              <a:ext cx="200892" cy="30133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2045276" y="1600198"/>
              <a:ext cx="129889" cy="187038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410815" y="2554431"/>
              <a:ext cx="236394" cy="251114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919410" y="1575953"/>
              <a:ext cx="207819" cy="211283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662545" y="3257552"/>
              <a:ext cx="426031" cy="16105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023319" y="3257552"/>
              <a:ext cx="381436" cy="16105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975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94855" y="301337"/>
            <a:ext cx="2185552" cy="2358736"/>
            <a:chOff x="716972" y="332509"/>
            <a:chExt cx="3640280" cy="4083627"/>
          </a:xfrm>
        </p:grpSpPr>
        <p:sp>
          <p:nvSpPr>
            <p:cNvPr id="5" name="Oval 4"/>
            <p:cNvSpPr/>
            <p:nvPr/>
          </p:nvSpPr>
          <p:spPr>
            <a:xfrm>
              <a:off x="1371600" y="1693718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404755" y="2687781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824346" y="2687782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867891" y="1693717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lowchart: Manual Operation 8"/>
            <p:cNvSpPr/>
            <p:nvPr/>
          </p:nvSpPr>
          <p:spPr>
            <a:xfrm>
              <a:off x="1870364" y="3418609"/>
              <a:ext cx="1267691" cy="997527"/>
            </a:xfrm>
            <a:prstGeom prst="flowChartManualOperat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797" y="2611581"/>
              <a:ext cx="1004455" cy="100445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6972" y="2608117"/>
              <a:ext cx="1007919" cy="100791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05546" y="1532659"/>
              <a:ext cx="1132606" cy="1132606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88472" y="1600198"/>
              <a:ext cx="1007919" cy="1007919"/>
            </a:xfrm>
            <a:prstGeom prst="rect">
              <a:avLst/>
            </a:prstGeom>
          </p:spPr>
        </p:pic>
        <p:sp>
          <p:nvSpPr>
            <p:cNvPr id="14" name="5-Point Star 13"/>
            <p:cNvSpPr/>
            <p:nvPr/>
          </p:nvSpPr>
          <p:spPr>
            <a:xfrm>
              <a:off x="1797627" y="332509"/>
              <a:ext cx="1423555" cy="1361208"/>
            </a:xfrm>
            <a:prstGeom prst="star5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1465118" y="2504208"/>
              <a:ext cx="200892" cy="30133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045276" y="1600198"/>
              <a:ext cx="129889" cy="187038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410815" y="2554431"/>
              <a:ext cx="236394" cy="251114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919410" y="1575953"/>
              <a:ext cx="207819" cy="211283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662545" y="3257552"/>
              <a:ext cx="426031" cy="16105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3023319" y="3257552"/>
              <a:ext cx="381436" cy="16105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849164" y="3363191"/>
            <a:ext cx="2185552" cy="2358736"/>
            <a:chOff x="716972" y="332509"/>
            <a:chExt cx="3640280" cy="4083627"/>
          </a:xfrm>
        </p:grpSpPr>
        <p:sp>
          <p:nvSpPr>
            <p:cNvPr id="39" name="Oval 38"/>
            <p:cNvSpPr/>
            <p:nvPr/>
          </p:nvSpPr>
          <p:spPr>
            <a:xfrm>
              <a:off x="1371600" y="1693718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3404755" y="2687781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824346" y="2687782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2867891" y="1693717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Flowchart: Manual Operation 42"/>
            <p:cNvSpPr/>
            <p:nvPr/>
          </p:nvSpPr>
          <p:spPr>
            <a:xfrm>
              <a:off x="1870364" y="3418609"/>
              <a:ext cx="1267691" cy="997527"/>
            </a:xfrm>
            <a:prstGeom prst="flowChartManualOperat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797" y="2611581"/>
              <a:ext cx="1004455" cy="1004455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6972" y="2608117"/>
              <a:ext cx="1007919" cy="1007919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05546" y="1532659"/>
              <a:ext cx="1132606" cy="1132606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88472" y="1600198"/>
              <a:ext cx="1007919" cy="1007919"/>
            </a:xfrm>
            <a:prstGeom prst="rect">
              <a:avLst/>
            </a:prstGeom>
          </p:spPr>
        </p:pic>
        <p:sp>
          <p:nvSpPr>
            <p:cNvPr id="48" name="5-Point Star 47"/>
            <p:cNvSpPr/>
            <p:nvPr/>
          </p:nvSpPr>
          <p:spPr>
            <a:xfrm>
              <a:off x="1797627" y="332509"/>
              <a:ext cx="1423555" cy="1361208"/>
            </a:xfrm>
            <a:prstGeom prst="star5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9" name="Straight Connector 48"/>
            <p:cNvCxnSpPr/>
            <p:nvPr/>
          </p:nvCxnSpPr>
          <p:spPr>
            <a:xfrm flipH="1">
              <a:off x="1465118" y="2504208"/>
              <a:ext cx="200892" cy="30133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2045276" y="1600198"/>
              <a:ext cx="129889" cy="187038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410815" y="2554431"/>
              <a:ext cx="236394" cy="251114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919410" y="1575953"/>
              <a:ext cx="207819" cy="211283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662545" y="3257552"/>
              <a:ext cx="426031" cy="16105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3023319" y="3257552"/>
              <a:ext cx="381436" cy="16105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3868918" y="380771"/>
            <a:ext cx="2185552" cy="2358736"/>
            <a:chOff x="716972" y="332509"/>
            <a:chExt cx="3640280" cy="4083627"/>
          </a:xfrm>
        </p:grpSpPr>
        <p:sp>
          <p:nvSpPr>
            <p:cNvPr id="56" name="Oval 55"/>
            <p:cNvSpPr/>
            <p:nvPr/>
          </p:nvSpPr>
          <p:spPr>
            <a:xfrm>
              <a:off x="1371600" y="1693718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3404755" y="2687781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824346" y="2687782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2867891" y="1693717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Flowchart: Manual Operation 59"/>
            <p:cNvSpPr/>
            <p:nvPr/>
          </p:nvSpPr>
          <p:spPr>
            <a:xfrm>
              <a:off x="1870364" y="3418609"/>
              <a:ext cx="1267691" cy="997527"/>
            </a:xfrm>
            <a:prstGeom prst="flowChartManualOperat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797" y="2611581"/>
              <a:ext cx="1004455" cy="1004455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6972" y="2608117"/>
              <a:ext cx="1007919" cy="1007919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05546" y="1532659"/>
              <a:ext cx="1132606" cy="1132606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88472" y="1600198"/>
              <a:ext cx="1007919" cy="1007919"/>
            </a:xfrm>
            <a:prstGeom prst="rect">
              <a:avLst/>
            </a:prstGeom>
          </p:spPr>
        </p:pic>
        <p:sp>
          <p:nvSpPr>
            <p:cNvPr id="65" name="5-Point Star 64"/>
            <p:cNvSpPr/>
            <p:nvPr/>
          </p:nvSpPr>
          <p:spPr>
            <a:xfrm>
              <a:off x="1797627" y="332509"/>
              <a:ext cx="1423555" cy="1361208"/>
            </a:xfrm>
            <a:prstGeom prst="star5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6" name="Straight Connector 65"/>
            <p:cNvCxnSpPr/>
            <p:nvPr/>
          </p:nvCxnSpPr>
          <p:spPr>
            <a:xfrm flipH="1">
              <a:off x="1465118" y="2504208"/>
              <a:ext cx="200892" cy="30133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2045276" y="1600198"/>
              <a:ext cx="129889" cy="187038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410815" y="2554431"/>
              <a:ext cx="236394" cy="251114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2919410" y="1575953"/>
              <a:ext cx="207819" cy="211283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662545" y="3257552"/>
              <a:ext cx="426031" cy="16105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3023319" y="3257552"/>
              <a:ext cx="381436" cy="16105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6649204" y="405369"/>
            <a:ext cx="2185552" cy="2358736"/>
            <a:chOff x="716972" y="332509"/>
            <a:chExt cx="3640280" cy="4083627"/>
          </a:xfrm>
        </p:grpSpPr>
        <p:sp>
          <p:nvSpPr>
            <p:cNvPr id="73" name="Oval 72"/>
            <p:cNvSpPr/>
            <p:nvPr/>
          </p:nvSpPr>
          <p:spPr>
            <a:xfrm>
              <a:off x="1371600" y="1693718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Oval 73"/>
            <p:cNvSpPr/>
            <p:nvPr/>
          </p:nvSpPr>
          <p:spPr>
            <a:xfrm>
              <a:off x="3404755" y="2687781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74"/>
            <p:cNvSpPr/>
            <p:nvPr/>
          </p:nvSpPr>
          <p:spPr>
            <a:xfrm>
              <a:off x="824346" y="2687782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/>
            <p:cNvSpPr/>
            <p:nvPr/>
          </p:nvSpPr>
          <p:spPr>
            <a:xfrm>
              <a:off x="2867891" y="1693717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Flowchart: Manual Operation 76"/>
            <p:cNvSpPr/>
            <p:nvPr/>
          </p:nvSpPr>
          <p:spPr>
            <a:xfrm>
              <a:off x="1870364" y="3418609"/>
              <a:ext cx="1267691" cy="997527"/>
            </a:xfrm>
            <a:prstGeom prst="flowChartManualOperat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797" y="2611581"/>
              <a:ext cx="1004455" cy="1004455"/>
            </a:xfrm>
            <a:prstGeom prst="rect">
              <a:avLst/>
            </a:prstGeom>
          </p:spPr>
        </p:pic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6972" y="2608117"/>
              <a:ext cx="1007919" cy="1007919"/>
            </a:xfrm>
            <a:prstGeom prst="rect">
              <a:avLst/>
            </a:prstGeom>
          </p:spPr>
        </p:pic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05546" y="1532659"/>
              <a:ext cx="1132606" cy="1132606"/>
            </a:xfrm>
            <a:prstGeom prst="rect">
              <a:avLst/>
            </a:prstGeom>
          </p:spPr>
        </p:pic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88472" y="1600198"/>
              <a:ext cx="1007919" cy="1007919"/>
            </a:xfrm>
            <a:prstGeom prst="rect">
              <a:avLst/>
            </a:prstGeom>
          </p:spPr>
        </p:pic>
        <p:sp>
          <p:nvSpPr>
            <p:cNvPr id="82" name="5-Point Star 81"/>
            <p:cNvSpPr/>
            <p:nvPr/>
          </p:nvSpPr>
          <p:spPr>
            <a:xfrm>
              <a:off x="1797627" y="332509"/>
              <a:ext cx="1423555" cy="1361208"/>
            </a:xfrm>
            <a:prstGeom prst="star5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3" name="Straight Connector 82"/>
            <p:cNvCxnSpPr/>
            <p:nvPr/>
          </p:nvCxnSpPr>
          <p:spPr>
            <a:xfrm flipH="1">
              <a:off x="1465118" y="2504208"/>
              <a:ext cx="200892" cy="30133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2045276" y="1600198"/>
              <a:ext cx="129889" cy="187038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410815" y="2554431"/>
              <a:ext cx="236394" cy="251114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919410" y="1575953"/>
              <a:ext cx="207819" cy="211283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662545" y="3257552"/>
              <a:ext cx="426031" cy="16105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3023319" y="3257552"/>
              <a:ext cx="381436" cy="16105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6652283" y="3298271"/>
            <a:ext cx="2185552" cy="2358736"/>
            <a:chOff x="716972" y="332509"/>
            <a:chExt cx="3640280" cy="4083627"/>
          </a:xfrm>
        </p:grpSpPr>
        <p:sp>
          <p:nvSpPr>
            <p:cNvPr id="90" name="Oval 89"/>
            <p:cNvSpPr/>
            <p:nvPr/>
          </p:nvSpPr>
          <p:spPr>
            <a:xfrm>
              <a:off x="1371600" y="1693718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3404755" y="2687781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Oval 91"/>
            <p:cNvSpPr/>
            <p:nvPr/>
          </p:nvSpPr>
          <p:spPr>
            <a:xfrm>
              <a:off x="824346" y="2687782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Oval 92"/>
            <p:cNvSpPr/>
            <p:nvPr/>
          </p:nvSpPr>
          <p:spPr>
            <a:xfrm>
              <a:off x="2867891" y="1693717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Flowchart: Manual Operation 93"/>
            <p:cNvSpPr/>
            <p:nvPr/>
          </p:nvSpPr>
          <p:spPr>
            <a:xfrm>
              <a:off x="1870364" y="3418609"/>
              <a:ext cx="1267691" cy="997527"/>
            </a:xfrm>
            <a:prstGeom prst="flowChartManualOperat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797" y="2611581"/>
              <a:ext cx="1004455" cy="1004455"/>
            </a:xfrm>
            <a:prstGeom prst="rect">
              <a:avLst/>
            </a:prstGeom>
          </p:spPr>
        </p:pic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6972" y="2608117"/>
              <a:ext cx="1007919" cy="1007919"/>
            </a:xfrm>
            <a:prstGeom prst="rect">
              <a:avLst/>
            </a:prstGeom>
          </p:spPr>
        </p:pic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05546" y="1532659"/>
              <a:ext cx="1132606" cy="1132606"/>
            </a:xfrm>
            <a:prstGeom prst="rect">
              <a:avLst/>
            </a:prstGeom>
          </p:spPr>
        </p:pic>
        <p:pic>
          <p:nvPicPr>
            <p:cNvPr id="98" name="Picture 9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88472" y="1600198"/>
              <a:ext cx="1007919" cy="1007919"/>
            </a:xfrm>
            <a:prstGeom prst="rect">
              <a:avLst/>
            </a:prstGeom>
          </p:spPr>
        </p:pic>
        <p:sp>
          <p:nvSpPr>
            <p:cNvPr id="99" name="5-Point Star 98"/>
            <p:cNvSpPr/>
            <p:nvPr/>
          </p:nvSpPr>
          <p:spPr>
            <a:xfrm>
              <a:off x="1797627" y="332509"/>
              <a:ext cx="1423555" cy="1361208"/>
            </a:xfrm>
            <a:prstGeom prst="star5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H="1">
              <a:off x="1465118" y="2504208"/>
              <a:ext cx="200892" cy="30133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2045276" y="1600198"/>
              <a:ext cx="129889" cy="187038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410815" y="2554431"/>
              <a:ext cx="236394" cy="251114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2919410" y="1575953"/>
              <a:ext cx="207819" cy="211283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662545" y="3257552"/>
              <a:ext cx="426031" cy="16105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3023319" y="3257552"/>
              <a:ext cx="381436" cy="16105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9490364" y="380771"/>
            <a:ext cx="2185552" cy="2358736"/>
            <a:chOff x="716972" y="332509"/>
            <a:chExt cx="3640280" cy="4083627"/>
          </a:xfrm>
        </p:grpSpPr>
        <p:sp>
          <p:nvSpPr>
            <p:cNvPr id="107" name="Oval 106"/>
            <p:cNvSpPr/>
            <p:nvPr/>
          </p:nvSpPr>
          <p:spPr>
            <a:xfrm>
              <a:off x="1371600" y="1693718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Oval 107"/>
            <p:cNvSpPr/>
            <p:nvPr/>
          </p:nvSpPr>
          <p:spPr>
            <a:xfrm>
              <a:off x="3404755" y="2687781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Oval 108"/>
            <p:cNvSpPr/>
            <p:nvPr/>
          </p:nvSpPr>
          <p:spPr>
            <a:xfrm>
              <a:off x="824346" y="2687782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Oval 109"/>
            <p:cNvSpPr/>
            <p:nvPr/>
          </p:nvSpPr>
          <p:spPr>
            <a:xfrm>
              <a:off x="2867891" y="1693717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Flowchart: Manual Operation 110"/>
            <p:cNvSpPr/>
            <p:nvPr/>
          </p:nvSpPr>
          <p:spPr>
            <a:xfrm>
              <a:off x="1870364" y="3418609"/>
              <a:ext cx="1267691" cy="997527"/>
            </a:xfrm>
            <a:prstGeom prst="flowChartManualOperat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797" y="2611581"/>
              <a:ext cx="1004455" cy="1004455"/>
            </a:xfrm>
            <a:prstGeom prst="rect">
              <a:avLst/>
            </a:prstGeom>
          </p:spPr>
        </p:pic>
        <p:pic>
          <p:nvPicPr>
            <p:cNvPr id="113" name="Picture 1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6972" y="2608117"/>
              <a:ext cx="1007919" cy="1007919"/>
            </a:xfrm>
            <a:prstGeom prst="rect">
              <a:avLst/>
            </a:prstGeom>
          </p:spPr>
        </p:pic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05546" y="1532659"/>
              <a:ext cx="1132606" cy="1132606"/>
            </a:xfrm>
            <a:prstGeom prst="rect">
              <a:avLst/>
            </a:prstGeom>
          </p:spPr>
        </p:pic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88472" y="1600198"/>
              <a:ext cx="1007919" cy="1007919"/>
            </a:xfrm>
            <a:prstGeom prst="rect">
              <a:avLst/>
            </a:prstGeom>
          </p:spPr>
        </p:pic>
        <p:sp>
          <p:nvSpPr>
            <p:cNvPr id="116" name="5-Point Star 115"/>
            <p:cNvSpPr/>
            <p:nvPr/>
          </p:nvSpPr>
          <p:spPr>
            <a:xfrm>
              <a:off x="1797627" y="332509"/>
              <a:ext cx="1423555" cy="1361208"/>
            </a:xfrm>
            <a:prstGeom prst="star5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7" name="Straight Connector 116"/>
            <p:cNvCxnSpPr/>
            <p:nvPr/>
          </p:nvCxnSpPr>
          <p:spPr>
            <a:xfrm flipH="1">
              <a:off x="1465118" y="2504208"/>
              <a:ext cx="200892" cy="30133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V="1">
              <a:off x="2045276" y="1600198"/>
              <a:ext cx="129889" cy="187038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410815" y="2554431"/>
              <a:ext cx="236394" cy="251114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2919410" y="1575953"/>
              <a:ext cx="207819" cy="211283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1662545" y="3257552"/>
              <a:ext cx="426031" cy="16105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3023319" y="3257552"/>
              <a:ext cx="381436" cy="16105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9534686" y="3258981"/>
            <a:ext cx="2185552" cy="2358736"/>
            <a:chOff x="716972" y="332509"/>
            <a:chExt cx="3640280" cy="4083627"/>
          </a:xfrm>
        </p:grpSpPr>
        <p:sp>
          <p:nvSpPr>
            <p:cNvPr id="124" name="Oval 123"/>
            <p:cNvSpPr/>
            <p:nvPr/>
          </p:nvSpPr>
          <p:spPr>
            <a:xfrm>
              <a:off x="1371600" y="1693718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" name="Oval 124"/>
            <p:cNvSpPr/>
            <p:nvPr/>
          </p:nvSpPr>
          <p:spPr>
            <a:xfrm>
              <a:off x="3404755" y="2687781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Oval 125"/>
            <p:cNvSpPr/>
            <p:nvPr/>
          </p:nvSpPr>
          <p:spPr>
            <a:xfrm>
              <a:off x="824346" y="2687782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Oval 126"/>
            <p:cNvSpPr/>
            <p:nvPr/>
          </p:nvSpPr>
          <p:spPr>
            <a:xfrm>
              <a:off x="2867891" y="1693717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Flowchart: Manual Operation 127"/>
            <p:cNvSpPr/>
            <p:nvPr/>
          </p:nvSpPr>
          <p:spPr>
            <a:xfrm>
              <a:off x="1870364" y="3418609"/>
              <a:ext cx="1267691" cy="997527"/>
            </a:xfrm>
            <a:prstGeom prst="flowChartManualOperat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9" name="Picture 12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797" y="2611581"/>
              <a:ext cx="1004455" cy="1004455"/>
            </a:xfrm>
            <a:prstGeom prst="rect">
              <a:avLst/>
            </a:prstGeom>
          </p:spPr>
        </p:pic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6972" y="2608117"/>
              <a:ext cx="1007919" cy="1007919"/>
            </a:xfrm>
            <a:prstGeom prst="rect">
              <a:avLst/>
            </a:prstGeom>
          </p:spPr>
        </p:pic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05546" y="1532659"/>
              <a:ext cx="1132606" cy="1132606"/>
            </a:xfrm>
            <a:prstGeom prst="rect">
              <a:avLst/>
            </a:prstGeom>
          </p:spPr>
        </p:pic>
        <p:pic>
          <p:nvPicPr>
            <p:cNvPr id="132" name="Picture 13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88472" y="1600198"/>
              <a:ext cx="1007919" cy="1007919"/>
            </a:xfrm>
            <a:prstGeom prst="rect">
              <a:avLst/>
            </a:prstGeom>
          </p:spPr>
        </p:pic>
        <p:sp>
          <p:nvSpPr>
            <p:cNvPr id="133" name="5-Point Star 132"/>
            <p:cNvSpPr/>
            <p:nvPr/>
          </p:nvSpPr>
          <p:spPr>
            <a:xfrm>
              <a:off x="1797627" y="332509"/>
              <a:ext cx="1423555" cy="1361208"/>
            </a:xfrm>
            <a:prstGeom prst="star5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4" name="Straight Connector 133"/>
            <p:cNvCxnSpPr/>
            <p:nvPr/>
          </p:nvCxnSpPr>
          <p:spPr>
            <a:xfrm flipH="1">
              <a:off x="1465118" y="2504208"/>
              <a:ext cx="200892" cy="30133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V="1">
              <a:off x="2045276" y="1600198"/>
              <a:ext cx="129889" cy="187038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3410815" y="2554431"/>
              <a:ext cx="236394" cy="251114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2919410" y="1575953"/>
              <a:ext cx="207819" cy="211283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1662545" y="3257552"/>
              <a:ext cx="426031" cy="16105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>
              <a:off x="3023319" y="3257552"/>
              <a:ext cx="381436" cy="16105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>
            <a:off x="466603" y="3361811"/>
            <a:ext cx="2185552" cy="2358736"/>
            <a:chOff x="716972" y="332509"/>
            <a:chExt cx="3640280" cy="4083627"/>
          </a:xfrm>
        </p:grpSpPr>
        <p:sp>
          <p:nvSpPr>
            <p:cNvPr id="141" name="Oval 140"/>
            <p:cNvSpPr/>
            <p:nvPr/>
          </p:nvSpPr>
          <p:spPr>
            <a:xfrm>
              <a:off x="1371600" y="1693718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Oval 141"/>
            <p:cNvSpPr/>
            <p:nvPr/>
          </p:nvSpPr>
          <p:spPr>
            <a:xfrm>
              <a:off x="3404755" y="2687781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Oval 142"/>
            <p:cNvSpPr/>
            <p:nvPr/>
          </p:nvSpPr>
          <p:spPr>
            <a:xfrm>
              <a:off x="824346" y="2687782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Oval 143"/>
            <p:cNvSpPr/>
            <p:nvPr/>
          </p:nvSpPr>
          <p:spPr>
            <a:xfrm>
              <a:off x="2867891" y="1693717"/>
              <a:ext cx="841664" cy="81049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Flowchart: Manual Operation 144"/>
            <p:cNvSpPr/>
            <p:nvPr/>
          </p:nvSpPr>
          <p:spPr>
            <a:xfrm>
              <a:off x="1870364" y="3418609"/>
              <a:ext cx="1267691" cy="997527"/>
            </a:xfrm>
            <a:prstGeom prst="flowChartManualOperat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46" name="Picture 14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797" y="2611581"/>
              <a:ext cx="1004455" cy="1004455"/>
            </a:xfrm>
            <a:prstGeom prst="rect">
              <a:avLst/>
            </a:prstGeom>
          </p:spPr>
        </p:pic>
        <p:pic>
          <p:nvPicPr>
            <p:cNvPr id="147" name="Picture 1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6972" y="2608117"/>
              <a:ext cx="1007919" cy="1007919"/>
            </a:xfrm>
            <a:prstGeom prst="rect">
              <a:avLst/>
            </a:prstGeom>
          </p:spPr>
        </p:pic>
        <p:pic>
          <p:nvPicPr>
            <p:cNvPr id="148" name="Picture 14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05546" y="1532659"/>
              <a:ext cx="1132606" cy="1132606"/>
            </a:xfrm>
            <a:prstGeom prst="rect">
              <a:avLst/>
            </a:prstGeom>
          </p:spPr>
        </p:pic>
        <p:pic>
          <p:nvPicPr>
            <p:cNvPr id="149" name="Picture 14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88472" y="1600198"/>
              <a:ext cx="1007919" cy="1007919"/>
            </a:xfrm>
            <a:prstGeom prst="rect">
              <a:avLst/>
            </a:prstGeom>
          </p:spPr>
        </p:pic>
        <p:sp>
          <p:nvSpPr>
            <p:cNvPr id="150" name="5-Point Star 149"/>
            <p:cNvSpPr/>
            <p:nvPr/>
          </p:nvSpPr>
          <p:spPr>
            <a:xfrm>
              <a:off x="1797627" y="332509"/>
              <a:ext cx="1423555" cy="1361208"/>
            </a:xfrm>
            <a:prstGeom prst="star5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1" name="Straight Connector 150"/>
            <p:cNvCxnSpPr/>
            <p:nvPr/>
          </p:nvCxnSpPr>
          <p:spPr>
            <a:xfrm flipH="1">
              <a:off x="1465118" y="2504208"/>
              <a:ext cx="200892" cy="30133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V="1">
              <a:off x="2045276" y="1600198"/>
              <a:ext cx="129889" cy="187038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3410815" y="2554431"/>
              <a:ext cx="236394" cy="251114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2919410" y="1575953"/>
              <a:ext cx="207819" cy="211283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1662545" y="3257552"/>
              <a:ext cx="426031" cy="16105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H="1">
              <a:off x="3023319" y="3257552"/>
              <a:ext cx="381436" cy="161057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723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91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Vaughans</dc:creator>
  <cp:lastModifiedBy>Liz Woodham</cp:lastModifiedBy>
  <cp:revision>3</cp:revision>
  <dcterms:created xsi:type="dcterms:W3CDTF">2015-12-17T12:53:06Z</dcterms:created>
  <dcterms:modified xsi:type="dcterms:W3CDTF">2015-12-17T13:02:25Z</dcterms:modified>
</cp:coreProperties>
</file>