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49" r:id="rId2"/>
    <p:sldMasterId id="2147483650" r:id="rId3"/>
    <p:sldMasterId id="2147483651" r:id="rId4"/>
    <p:sldMasterId id="2147483653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3"/>
    <a:srgbClr val="E6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3" autoAdjust="0"/>
    <p:restoredTop sz="90830" autoAdjust="0"/>
  </p:normalViewPr>
  <p:slideViewPr>
    <p:cSldViewPr>
      <p:cViewPr varScale="1">
        <p:scale>
          <a:sx n="89" d="100"/>
          <a:sy n="89" d="100"/>
        </p:scale>
        <p:origin x="10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56" y="313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A4D0166-5A03-BA31-AC3A-CD4920929C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Leeds Primary Maths June 2010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E570529-EBE6-5F95-C583-3807258A99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E91D57D-01D4-0AF3-9B7A-E863DC39238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www.nrich.maths.org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E10325B7-5079-EAB0-B945-A3DE2B6261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cs typeface="Arial" panose="020B0604020202020204" pitchFamily="34" charset="0"/>
              </a:defRPr>
            </a:lvl1pPr>
          </a:lstStyle>
          <a:p>
            <a:fld id="{975991CD-E6CB-6E4C-BE79-22D34E51B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33F0AEB8-E50F-55D1-851F-3007367952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9D8071E5-2279-6042-D375-3606AE12A2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A0ACD1-8C1E-B11D-C626-E0C2E82D51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83748A0D-F9A5-4927-BB4C-2347575872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64D0B337-A045-351C-FDEF-7F7AD1491C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F95E91AE-1E4F-0EFE-C09C-5C31468E0F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cs typeface="Arial" panose="020B0604020202020204" pitchFamily="34" charset="0"/>
              </a:defRPr>
            </a:lvl1pPr>
          </a:lstStyle>
          <a:p>
            <a:fld id="{22BE77E8-E7B4-3042-8EC3-50C7F87845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7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69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79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9750" y="1773238"/>
            <a:ext cx="8208963" cy="4525962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8320608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9176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6002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2755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8080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5087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7393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30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1009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593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2909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7362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926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62950" cy="58515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28756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7206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6535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80514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557338"/>
            <a:ext cx="402748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557338"/>
            <a:ext cx="402907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3338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035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3939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2034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115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307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0460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83902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675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675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2994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64098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8840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05017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68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6157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50712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59870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8039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6311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217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7082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19567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C44509-EE8F-CBAB-D93F-1A3A76BB66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0457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12D486-E4AD-37CB-958F-0301079923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0621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26F23C-E59C-B29D-1FE1-0A0F2F3064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72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20761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CBB8A-355F-14DD-029B-A832774416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4186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C1DFA4-CBBD-30CB-0B9B-C85C21D70A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297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ACC805-1F66-FD0B-4B96-CE29A60830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282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AB06CB-78B0-E3E2-A4B0-41AA752560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8881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847729-31DD-4927-68C9-CBD1E2E4C2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998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E7EC73-EBB1-6DCB-161F-987AD51D21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861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90C7A1-DE08-B0F6-E2B7-1F91F2AD5A6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2756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30AC15-7B90-C9BD-5872-80DE302459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83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125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77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611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CD5EAA-6BAE-E941-C0EC-DEDDCFA33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457200"/>
            <a:ext cx="5867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D717B8-686A-812B-FBD5-E17C5D671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2089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spiral">
            <a:extLst>
              <a:ext uri="{FF2B5EF4-FFF2-40B4-BE49-F238E27FC236}">
                <a16:creationId xmlns:a16="http://schemas.microsoft.com/office/drawing/2014/main" id="{C63F5206-7605-42EB-64AF-B73EF92EDC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3716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7" descr="UC">
            <a:extLst>
              <a:ext uri="{FF2B5EF4-FFF2-40B4-BE49-F238E27FC236}">
                <a16:creationId xmlns:a16="http://schemas.microsoft.com/office/drawing/2014/main" id="{C48032BA-B794-C769-D80D-C88A3A95D5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43600"/>
            <a:ext cx="2057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B698F4E-3F26-DC72-FF74-CDC7011DA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2F596C4-255F-02C9-5533-AE72C9405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E2067825-2E5D-CE3C-2E73-B363EC3ED6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5C5F7A8-76E1-7EB3-6CFF-8514984DA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4625001-79CC-7F4E-03AB-6B84965AA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557338"/>
            <a:ext cx="82089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29526260-A92A-63A6-FEFA-4D16EAFA6C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341438"/>
            <a:ext cx="9144000" cy="0"/>
          </a:xfrm>
          <a:prstGeom prst="line">
            <a:avLst/>
          </a:prstGeom>
          <a:noFill/>
          <a:ln w="76200" cmpd="tri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7" name="Picture 7" descr="Copy of cuarms">
            <a:extLst>
              <a:ext uri="{FF2B5EF4-FFF2-40B4-BE49-F238E27FC236}">
                <a16:creationId xmlns:a16="http://schemas.microsoft.com/office/drawing/2014/main" id="{791525B6-E52A-372F-0350-968573E62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>
            <a:extLst>
              <a:ext uri="{FF2B5EF4-FFF2-40B4-BE49-F238E27FC236}">
                <a16:creationId xmlns:a16="http://schemas.microsoft.com/office/drawing/2014/main" id="{2DE9D363-E0BC-A152-0E15-D79F32D399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  <p:pic>
        <p:nvPicPr>
          <p:cNvPr id="3079" name="Picture 10" descr="spiral">
            <a:extLst>
              <a:ext uri="{FF2B5EF4-FFF2-40B4-BE49-F238E27FC236}">
                <a16:creationId xmlns:a16="http://schemas.microsoft.com/office/drawing/2014/main" id="{B8489A42-9D21-B51D-087A-86ECCB0575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6463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41325" indent="-44132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57188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Copy of cuarms">
            <a:extLst>
              <a:ext uri="{FF2B5EF4-FFF2-40B4-BE49-F238E27FC236}">
                <a16:creationId xmlns:a16="http://schemas.microsoft.com/office/drawing/2014/main" id="{5476FD3C-CA9B-73A1-E369-B5B0FE8F2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8">
            <a:extLst>
              <a:ext uri="{FF2B5EF4-FFF2-40B4-BE49-F238E27FC236}">
                <a16:creationId xmlns:a16="http://schemas.microsoft.com/office/drawing/2014/main" id="{624810D3-3CD9-FC48-B008-BBE84D62F2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  <p:pic>
        <p:nvPicPr>
          <p:cNvPr id="4100" name="Picture 9" descr="spiral">
            <a:extLst>
              <a:ext uri="{FF2B5EF4-FFF2-40B4-BE49-F238E27FC236}">
                <a16:creationId xmlns:a16="http://schemas.microsoft.com/office/drawing/2014/main" id="{FA1EBEE6-2430-DBA9-C0A7-A38F1ACBD3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4875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3333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3333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3333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F917E4B-8ACE-1351-9C68-A5B5AC95F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E55BAE-7B4F-9C87-5918-AAE249905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52069D5B-2F82-138E-303B-276AB7A8D3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F26D6A13-3363-CB38-89C1-3FB40D636E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93553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7">
            <a:extLst>
              <a:ext uri="{FF2B5EF4-FFF2-40B4-BE49-F238E27FC236}">
                <a16:creationId xmlns:a16="http://schemas.microsoft.com/office/drawing/2014/main" id="{DBCB9A58-7385-9763-69DD-ADB49724E1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C6253C-0285-5057-987F-8B21F668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987" y="355289"/>
            <a:ext cx="26289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b="1" u="none" kern="0" dirty="0">
                <a:solidFill>
                  <a:srgbClr val="000000"/>
                </a:solidFill>
                <a:cs typeface="Arial"/>
              </a:rPr>
              <a:t>Dotty 6</a:t>
            </a:r>
          </a:p>
        </p:txBody>
      </p:sp>
      <p:pic>
        <p:nvPicPr>
          <p:cNvPr id="6147" name="Picture 3" descr="j0346453">
            <a:extLst>
              <a:ext uri="{FF2B5EF4-FFF2-40B4-BE49-F238E27FC236}">
                <a16:creationId xmlns:a16="http://schemas.microsoft.com/office/drawing/2014/main" id="{AEF82FD0-736A-7435-25F6-D3935ACDB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958" y="233847"/>
            <a:ext cx="11525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oup 4">
            <a:extLst>
              <a:ext uri="{FF2B5EF4-FFF2-40B4-BE49-F238E27FC236}">
                <a16:creationId xmlns:a16="http://schemas.microsoft.com/office/drawing/2014/main" id="{2DA54D48-D68B-1B79-EFD9-B1751AAD6AD8}"/>
              </a:ext>
            </a:extLst>
          </p:cNvPr>
          <p:cNvGraphicFramePr>
            <a:graphicFrameLocks/>
          </p:cNvGraphicFramePr>
          <p:nvPr/>
        </p:nvGraphicFramePr>
        <p:xfrm>
          <a:off x="4716463" y="1557338"/>
          <a:ext cx="3552825" cy="4114800"/>
        </p:xfrm>
        <a:graphic>
          <a:graphicData uri="http://schemas.openxmlformats.org/drawingml/2006/table">
            <a:tbl>
              <a:tblPr/>
              <a:tblGrid>
                <a:gridCol w="118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22">
            <a:extLst>
              <a:ext uri="{FF2B5EF4-FFF2-40B4-BE49-F238E27FC236}">
                <a16:creationId xmlns:a16="http://schemas.microsoft.com/office/drawing/2014/main" id="{30B0BE0A-CB17-1563-47F5-4B2C89EF9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421" y="3867555"/>
            <a:ext cx="288925" cy="287337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Oval 23">
            <a:extLst>
              <a:ext uri="{FF2B5EF4-FFF2-40B4-BE49-F238E27FC236}">
                <a16:creationId xmlns:a16="http://schemas.microsoft.com/office/drawing/2014/main" id="{523721C2-0E95-E559-F03D-64AA3E55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866" y="3471069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 dirty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id="{18BB2ABB-5B5F-906A-411A-BBA95F320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4" y="3076170"/>
            <a:ext cx="288925" cy="287337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9" name="Oval 25">
            <a:extLst>
              <a:ext uri="{FF2B5EF4-FFF2-40B4-BE49-F238E27FC236}">
                <a16:creationId xmlns:a16="http://schemas.microsoft.com/office/drawing/2014/main" id="{FB6536EF-ECBC-9862-837B-8D9F85860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725240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Oval 26">
            <a:extLst>
              <a:ext uri="{FF2B5EF4-FFF2-40B4-BE49-F238E27FC236}">
                <a16:creationId xmlns:a16="http://schemas.microsoft.com/office/drawing/2014/main" id="{2010ED2D-4553-BA26-D15D-83DCA4C0D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471069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Oval 27">
            <a:extLst>
              <a:ext uri="{FF2B5EF4-FFF2-40B4-BE49-F238E27FC236}">
                <a16:creationId xmlns:a16="http://schemas.microsoft.com/office/drawing/2014/main" id="{B72801C3-BD4E-FDCC-340C-41EE29D20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3479800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3" name="Oval 29">
            <a:extLst>
              <a:ext uri="{FF2B5EF4-FFF2-40B4-BE49-F238E27FC236}">
                <a16:creationId xmlns:a16="http://schemas.microsoft.com/office/drawing/2014/main" id="{D406752E-ECC5-C440-7CA3-9EFC08D51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865970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4" name="Oval 30">
            <a:extLst>
              <a:ext uri="{FF2B5EF4-FFF2-40B4-BE49-F238E27FC236}">
                <a16:creationId xmlns:a16="http://schemas.microsoft.com/office/drawing/2014/main" id="{19A6A445-7BD0-3ED0-A0A5-089769C09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3865970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5" name="Oval 31">
            <a:extLst>
              <a:ext uri="{FF2B5EF4-FFF2-40B4-BE49-F238E27FC236}">
                <a16:creationId xmlns:a16="http://schemas.microsoft.com/office/drawing/2014/main" id="{2E56E5C5-CB8A-F8D0-7CA5-031142AD1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163" y="2526504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6" name="Oval 32">
            <a:extLst>
              <a:ext uri="{FF2B5EF4-FFF2-40B4-BE49-F238E27FC236}">
                <a16:creationId xmlns:a16="http://schemas.microsoft.com/office/drawing/2014/main" id="{7F3DBA4B-37DE-FB09-6E74-101234718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343" y="2518849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Oval 33">
            <a:extLst>
              <a:ext uri="{FF2B5EF4-FFF2-40B4-BE49-F238E27FC236}">
                <a16:creationId xmlns:a16="http://schemas.microsoft.com/office/drawing/2014/main" id="{BEDB2535-1107-F41C-86C8-1F5D6608D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459" y="2518148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8" name="Oval 34">
            <a:extLst>
              <a:ext uri="{FF2B5EF4-FFF2-40B4-BE49-F238E27FC236}">
                <a16:creationId xmlns:a16="http://schemas.microsoft.com/office/drawing/2014/main" id="{E93E48AB-4600-53DE-90DC-56050304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536" y="2119220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9" name="Oval 35">
            <a:extLst>
              <a:ext uri="{FF2B5EF4-FFF2-40B4-BE49-F238E27FC236}">
                <a16:creationId xmlns:a16="http://schemas.microsoft.com/office/drawing/2014/main" id="{09CE46AE-D8E0-E6FF-CD67-5F6F8870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832" y="2119220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0" name="Oval 36">
            <a:extLst>
              <a:ext uri="{FF2B5EF4-FFF2-40B4-BE49-F238E27FC236}">
                <a16:creationId xmlns:a16="http://schemas.microsoft.com/office/drawing/2014/main" id="{3B3EE265-C04D-FB6D-62AA-D3042764F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344" y="1718377"/>
            <a:ext cx="288925" cy="287337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C217915-D624-8F1E-81AF-30DF96729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2526504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2" name="Oval 38">
            <a:extLst>
              <a:ext uri="{FF2B5EF4-FFF2-40B4-BE49-F238E27FC236}">
                <a16:creationId xmlns:a16="http://schemas.microsoft.com/office/drawing/2014/main" id="{EFAA13D5-0E9E-464B-5B50-71FB57013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168" y="2121183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3" name="Oval 39">
            <a:extLst>
              <a:ext uri="{FF2B5EF4-FFF2-40B4-BE49-F238E27FC236}">
                <a16:creationId xmlns:a16="http://schemas.microsoft.com/office/drawing/2014/main" id="{FD12251A-F146-2E92-F8AE-D87B216C8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1" y="2123427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4" name="Oval 40">
            <a:extLst>
              <a:ext uri="{FF2B5EF4-FFF2-40B4-BE49-F238E27FC236}">
                <a16:creationId xmlns:a16="http://schemas.microsoft.com/office/drawing/2014/main" id="{44D44BD0-0701-9DC5-9C03-A13D005F4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162" y="1718377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5" name="Oval 41">
            <a:extLst>
              <a:ext uri="{FF2B5EF4-FFF2-40B4-BE49-F238E27FC236}">
                <a16:creationId xmlns:a16="http://schemas.microsoft.com/office/drawing/2014/main" id="{BBE0FC35-24AC-2817-ABCB-81DA402B7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1725239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6" name="Oval 42">
            <a:extLst>
              <a:ext uri="{FF2B5EF4-FFF2-40B4-BE49-F238E27FC236}">
                <a16:creationId xmlns:a16="http://schemas.microsoft.com/office/drawing/2014/main" id="{F2B64230-D1E5-0C32-1FF1-37FDE0BF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512" y="2515999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9BCABD59-8E06-1DB7-C5B8-FC7715EBC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455" y="2119220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8" name="Oval 44">
            <a:extLst>
              <a:ext uri="{FF2B5EF4-FFF2-40B4-BE49-F238E27FC236}">
                <a16:creationId xmlns:a16="http://schemas.microsoft.com/office/drawing/2014/main" id="{2B8D4E1F-3A4B-107A-BBE4-48CA08BA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3" y="2115422"/>
            <a:ext cx="288925" cy="287338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9" name="Oval 45">
            <a:extLst>
              <a:ext uri="{FF2B5EF4-FFF2-40B4-BE49-F238E27FC236}">
                <a16:creationId xmlns:a16="http://schemas.microsoft.com/office/drawing/2014/main" id="{AD43842C-166B-5ABF-E69D-1512ADC3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739" y="1725240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0" name="Oval 46">
            <a:extLst>
              <a:ext uri="{FF2B5EF4-FFF2-40B4-BE49-F238E27FC236}">
                <a16:creationId xmlns:a16="http://schemas.microsoft.com/office/drawing/2014/main" id="{734ACA57-98D9-24CD-ABC3-EA08723FB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3" y="1719730"/>
            <a:ext cx="288925" cy="287337"/>
          </a:xfrm>
          <a:prstGeom prst="ellipse">
            <a:avLst/>
          </a:prstGeom>
          <a:solidFill>
            <a:srgbClr val="00820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1" name="Oval 47">
            <a:extLst>
              <a:ext uri="{FF2B5EF4-FFF2-40B4-BE49-F238E27FC236}">
                <a16:creationId xmlns:a16="http://schemas.microsoft.com/office/drawing/2014/main" id="{5048AF10-A804-CD3C-A75D-9A92C456F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738" y="2520666"/>
            <a:ext cx="288925" cy="287338"/>
          </a:xfrm>
          <a:prstGeom prst="ellipse">
            <a:avLst/>
          </a:prstGeom>
          <a:solidFill>
            <a:srgbClr val="E6000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2" name="Text Box 48">
            <a:extLst>
              <a:ext uri="{FF2B5EF4-FFF2-40B4-BE49-F238E27FC236}">
                <a16:creationId xmlns:a16="http://schemas.microsoft.com/office/drawing/2014/main" id="{5F8DFE27-13FF-4500-149E-4101BFE99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629" y="496533"/>
            <a:ext cx="2592387" cy="716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FF0000"/>
              </a:solidFill>
              <a:ea typeface="ＭＳ Ｐゴシック" charset="-128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006C00"/>
              </a:solidFill>
              <a:ea typeface="ＭＳ Ｐゴシック" charset="-128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99CC00"/>
              </a:solidFill>
              <a:ea typeface="ＭＳ Ｐゴシック" charset="-128"/>
            </a:endParaRPr>
          </a:p>
        </p:txBody>
      </p:sp>
      <p:sp>
        <p:nvSpPr>
          <p:cNvPr id="33" name="Text Box 49">
            <a:extLst>
              <a:ext uri="{FF2B5EF4-FFF2-40B4-BE49-F238E27FC236}">
                <a16:creationId xmlns:a16="http://schemas.microsoft.com/office/drawing/2014/main" id="{301CC793-B4DC-72B2-3D54-49B3C05DE11D}"/>
              </a:ext>
            </a:extLst>
          </p:cNvPr>
          <p:cNvSpPr txBox="1">
            <a:spLocks noChangeArrowheads="1"/>
          </p:cNvSpPr>
          <p:nvPr/>
        </p:nvSpPr>
        <p:spPr bwMode="auto">
          <a:xfrm rot="19350080">
            <a:off x="3025070" y="1012617"/>
            <a:ext cx="2957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800" b="1" u="none" kern="0" dirty="0">
                <a:solidFill>
                  <a:srgbClr val="008203"/>
                </a:solidFill>
                <a:ea typeface="ＭＳ Ｐゴシック" charset="-128"/>
              </a:rPr>
              <a:t>Green wins!</a:t>
            </a:r>
          </a:p>
        </p:txBody>
      </p:sp>
      <p:sp>
        <p:nvSpPr>
          <p:cNvPr id="34" name="Line 50">
            <a:extLst>
              <a:ext uri="{FF2B5EF4-FFF2-40B4-BE49-F238E27FC236}">
                <a16:creationId xmlns:a16="http://schemas.microsoft.com/office/drawing/2014/main" id="{24EB0737-4475-CD46-F0D0-B3B3E815C8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9952" y="2259091"/>
            <a:ext cx="4573368" cy="19456"/>
          </a:xfrm>
          <a:prstGeom prst="line">
            <a:avLst/>
          </a:prstGeom>
          <a:ln w="57150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B6155C-1FC9-59F1-A25D-2EAF162DB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885" y="505057"/>
            <a:ext cx="622418" cy="59180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5FA75AB-F65F-5C35-B159-3D09D8897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8538" y="1124910"/>
            <a:ext cx="716905" cy="65205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F9ED3E6-1D01-04D2-291D-A1285A759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7861" y="1775301"/>
            <a:ext cx="712465" cy="68024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9FECA6D-8173-3C29-7C45-ECAF701640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5039" y="2440205"/>
            <a:ext cx="658111" cy="62383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B1243B3-8D1C-053F-9879-10CEF22831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1070" y="3070825"/>
            <a:ext cx="644864" cy="62383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8235BA8-9AED-2BF8-4767-4043FFC9C8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0632" y="3721682"/>
            <a:ext cx="655302" cy="60273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C177C0F-5D60-E0C8-2447-75994D7CAA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15627" y="4347404"/>
            <a:ext cx="651083" cy="61569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DF9C803A-516C-76BB-D9DD-68A2076109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6403" y="5012981"/>
            <a:ext cx="649529" cy="61569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A5DB74B-9937-9D58-BCB3-424969D2B0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6725" y="5628969"/>
            <a:ext cx="678718" cy="64802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</p:bldLst>
  </p:timing>
</p:sld>
</file>

<file path=ppt/theme/theme1.xml><?xml version="1.0" encoding="utf-8"?>
<a:theme xmlns:a="http://schemas.openxmlformats.org/drawingml/2006/main" name="1_NRICH1">
  <a:themeElements>
    <a:clrScheme name="1_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NRIC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RICH">
  <a:themeElements>
    <a:clrScheme name="NRI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RI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NRICH1">
  <a:themeElements>
    <a:clrScheme name="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NRICH</Template>
  <TotalTime>1710</TotalTime>
  <Words>12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Times</vt:lpstr>
      <vt:lpstr>Times New Roman</vt:lpstr>
      <vt:lpstr>Wingdings</vt:lpstr>
      <vt:lpstr>1_NRICH1</vt:lpstr>
      <vt:lpstr>NRICH</vt:lpstr>
      <vt:lpstr>2_Default Design</vt:lpstr>
      <vt:lpstr>5_Default Design</vt:lpstr>
      <vt:lpstr>NRICH1</vt:lpstr>
      <vt:lpstr>PowerPoint Presentation</vt:lpstr>
    </vt:vector>
  </TitlesOfParts>
  <Company>MMP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creator>Jennifer Piggott</dc:creator>
  <cp:lastModifiedBy>Liz Woodham</cp:lastModifiedBy>
  <cp:revision>103</cp:revision>
  <cp:lastPrinted>2010-06-22T11:12:50Z</cp:lastPrinted>
  <dcterms:created xsi:type="dcterms:W3CDTF">2011-06-14T20:43:57Z</dcterms:created>
  <dcterms:modified xsi:type="dcterms:W3CDTF">2022-07-05T14:37:43Z</dcterms:modified>
</cp:coreProperties>
</file>